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710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D1DB7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/>
    <p:restoredTop sz="94651"/>
  </p:normalViewPr>
  <p:slideViewPr>
    <p:cSldViewPr snapToGrid="0" snapToObjects="1">
      <p:cViewPr varScale="1">
        <p:scale>
          <a:sx n="109" d="100"/>
          <a:sy n="109" d="100"/>
        </p:scale>
        <p:origin x="678" y="108"/>
      </p:cViewPr>
      <p:guideLst>
        <p:guide orient="horz" pos="391"/>
        <p:guide pos="257"/>
        <p:guide pos="7106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5AE96-DC86-8945-9073-2DE13DEE3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90FB00-1290-4E40-BC73-C7693F2F6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DA4FE9-ABD1-6540-91A9-BEE4334B1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7ECB7B-5BEE-E14A-94BA-36028BE9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A22241-7FA4-944D-B68C-19CF51AE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75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A6242-1A60-164E-942C-BAA6E168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A80A18-2DC3-4A49-BB2C-A19EBF59A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EB5D74-3290-F24F-8653-D7DCC50E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E61995-D944-4F4F-AAAE-8628478F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EA914-5E73-C140-978F-AFA229ED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8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1319B8-FA2C-9C48-8D43-F0BF646A9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7ED009-8D33-5B4C-B2AF-1A8213A06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D70D7B-931B-E644-80C2-0CCDD3E1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ED562-FCF3-E64C-BFFF-968C2301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23181-F511-3A4F-88B6-8C98D82D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9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5B6B0-A4F6-3B45-9F9B-07765021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73180C-4DB0-4B4C-8D88-B1718E83E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007316-F3F9-0A4F-BDE9-5EE09310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2FC15-01DC-1046-B9AA-B803CF154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DD9B58-A8F6-954C-99F2-E9C88390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2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BC56B-7BD7-B146-A75E-9FAC77791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F6FA4F-FA73-8B44-9802-13EADCDC2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26810A-3CAF-C74A-82DF-519C1E0F4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1B6EE-682B-D941-9A75-8A7C4F64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7FA12-975B-6A48-9A4A-347DF66C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3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0BDA0-9F5A-534C-9514-E431E367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EC7541-F2AA-4344-BB5D-A0EC8D318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BDF3EA-5ED3-F344-BAFF-9E2AF8157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E3705-C791-1C4B-9FFC-FA538E27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D8E5A7-4192-E04A-8731-72C746CE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8F4D8-8321-8345-9C80-598DD6BCC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3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A9F09-72E3-F240-984A-B93E55B3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5C2AEF-EFED-8141-8EC7-4906227E1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627D97-CED1-BB4A-9061-15CF73C6B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B0D498-E165-E446-8A2B-AEFFF4CCA8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1D8EF4-F50F-E942-94C7-A7BA8E38CC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2AEC82-7056-CF4E-8091-60A5DB7F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60AA64-EC84-7846-862C-92230034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54B50C-ABE8-6544-A005-AEF70516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8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CED4D-2F0D-CA4B-802E-2DE06896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2A4D7B-4C73-504C-BBFE-49D3D9A8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6F6D4E-9C2C-D44F-8352-A6C49DD8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702CD6F-0B5B-6C4D-ACA3-AAF89980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92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05DB1A-AC0B-C147-AC45-C77B41BD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BE5F30-1667-034B-8D3B-7F3EC51C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0956B-CEF6-B84C-BF90-5A9842CF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977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F95F4-B2B9-264B-B261-E7D33CA8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A485D-3DE1-D849-BB51-2010FD71C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BFCC22-FBD0-1645-ADBB-2C0206C24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224E08-02A8-7846-A699-E978AFBA1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3BB73-84B9-3A4B-A530-2DA2109E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A26553-0871-2C4C-826F-16907D87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88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C359B-1E21-CD4C-9A01-8DB2DB83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815717-AF2E-FF41-B259-5B5819BC4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17A98A-B497-E443-BE66-62A9C55F2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1BB99B-DD0E-FD44-8E25-132EFFDD4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ECCCD-7510-2C40-BDF5-C8CA5E1B7F7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C511BA-4597-E648-B31D-B7DB97949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3BD76C-3BB4-A647-AF1B-14C9FE37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6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2D10E-E093-6040-B710-F0CA6F6A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8C6086-5E49-C046-91D3-820CF3725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CD11CD-94E2-9D41-A1D8-4D8D430A4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ECCCD-7510-2C40-BDF5-C8CA5E1B7F7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941492-E277-124A-BE68-635CCC7A3B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F37DB5-9B0E-9A46-9665-36C89752E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4F114-CD8F-0A4B-81E2-3D1DB1A391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8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97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2A03D-639F-9B48-98D9-1765A297D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405" y="2461355"/>
            <a:ext cx="1449373" cy="361766"/>
          </a:xfrm>
        </p:spPr>
        <p:txBody>
          <a:bodyPr anchor="t">
            <a:noAutofit/>
          </a:bodyPr>
          <a:lstStyle/>
          <a:p>
            <a:pPr algn="l"/>
            <a:r>
              <a:rPr lang="ru-RU" sz="2400" b="1" dirty="0">
                <a:solidFill>
                  <a:srgbClr val="1D1DB7"/>
                </a:solidFill>
                <a:latin typeface="Montserrat Black" pitchFamily="2" charset="0"/>
              </a:rPr>
              <a:t>БЛОК </a:t>
            </a:r>
            <a:r>
              <a:rPr lang="ru-RU" sz="2400" b="1" dirty="0" smtClean="0">
                <a:solidFill>
                  <a:srgbClr val="1D1DB7"/>
                </a:solidFill>
                <a:latin typeface="Montserrat Black" pitchFamily="2" charset="0"/>
              </a:rPr>
              <a:t>4</a:t>
            </a:r>
            <a:endParaRPr lang="ru-RU" sz="2400" b="1" dirty="0">
              <a:solidFill>
                <a:srgbClr val="1D1DB7"/>
              </a:solidFill>
              <a:latin typeface="Montserrat Black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E30987-4784-8042-8062-C872BDD5F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352" y="2823120"/>
            <a:ext cx="10265075" cy="514892"/>
          </a:xfrm>
        </p:spPr>
        <p:txBody>
          <a:bodyPr anchor="t">
            <a:noAutofit/>
          </a:bodyPr>
          <a:lstStyle/>
          <a:p>
            <a:pPr algn="l"/>
            <a:r>
              <a:rPr lang="ru-RU" sz="3600" b="1" cap="all" dirty="0" smtClean="0">
                <a:solidFill>
                  <a:srgbClr val="1D1DB7"/>
                </a:solidFill>
                <a:latin typeface="Montserrat Black" pitchFamily="2" charset="0"/>
              </a:rPr>
              <a:t>«Развитие </a:t>
            </a:r>
            <a:r>
              <a:rPr lang="ru-RU" sz="3600" b="1" cap="all" dirty="0">
                <a:solidFill>
                  <a:srgbClr val="1D1DB7"/>
                </a:solidFill>
                <a:latin typeface="Montserrat Black" pitchFamily="2" charset="0"/>
              </a:rPr>
              <a:t>социальной инфраструктуры-основа повышения качества жизни»</a:t>
            </a:r>
          </a:p>
          <a:p>
            <a:pPr algn="l"/>
            <a:endParaRPr lang="ru-RU" sz="3600" b="1" cap="all" dirty="0">
              <a:solidFill>
                <a:srgbClr val="1D1DB7"/>
              </a:solidFill>
              <a:latin typeface="Montserrat Black" pitchFamily="2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4872E8E-5C5C-624E-847A-E5EE487E556E}"/>
              </a:ext>
            </a:extLst>
          </p:cNvPr>
          <p:cNvSpPr txBox="1">
            <a:spLocks/>
          </p:cNvSpPr>
          <p:nvPr/>
        </p:nvSpPr>
        <p:spPr>
          <a:xfrm>
            <a:off x="299351" y="3338011"/>
            <a:ext cx="8019025" cy="7732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cap="all" dirty="0">
              <a:latin typeface="Montserrat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11A02D-BC7F-3F4C-87DB-0D66FD89B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6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2A03D-639F-9B48-98D9-1765A297D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1382" y="783460"/>
            <a:ext cx="2068498" cy="557073"/>
          </a:xfrm>
        </p:spPr>
        <p:txBody>
          <a:bodyPr anchor="t">
            <a:noAutofit/>
          </a:bodyPr>
          <a:lstStyle/>
          <a:p>
            <a:pPr algn="l"/>
            <a:r>
              <a:rPr lang="ru-RU" sz="2000" b="1" dirty="0">
                <a:solidFill>
                  <a:srgbClr val="1D1DB7"/>
                </a:solidFill>
                <a:latin typeface="Montserrat Black" pitchFamily="2" charset="0"/>
              </a:rPr>
              <a:t>БЛОК </a:t>
            </a:r>
            <a:r>
              <a:rPr lang="ru-RU" sz="2000" b="1" dirty="0" smtClean="0">
                <a:solidFill>
                  <a:srgbClr val="1D1DB7"/>
                </a:solidFill>
                <a:latin typeface="Montserrat Black" pitchFamily="2" charset="0"/>
              </a:rPr>
              <a:t>4</a:t>
            </a:r>
            <a:endParaRPr lang="ru-RU" sz="2000" b="1" dirty="0">
              <a:solidFill>
                <a:srgbClr val="1D1DB7"/>
              </a:solidFill>
              <a:latin typeface="Montserrat Black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E30987-4784-8042-8062-C872BDD5F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1381" y="1133569"/>
            <a:ext cx="5850384" cy="932155"/>
          </a:xfrm>
        </p:spPr>
        <p:txBody>
          <a:bodyPr anchor="t">
            <a:noAutofit/>
          </a:bodyPr>
          <a:lstStyle/>
          <a:p>
            <a:pPr algn="l"/>
            <a:r>
              <a:rPr lang="ru-RU" sz="2000" b="1" cap="all" dirty="0" smtClean="0">
                <a:solidFill>
                  <a:srgbClr val="1D1DB7"/>
                </a:solidFill>
                <a:latin typeface="Montserrat Black" pitchFamily="2" charset="0"/>
              </a:rPr>
              <a:t>«</a:t>
            </a:r>
            <a:r>
              <a:rPr lang="ru-RU" sz="1800" b="1" cap="all" dirty="0" smtClean="0">
                <a:solidFill>
                  <a:srgbClr val="1D1DB7"/>
                </a:solidFill>
                <a:latin typeface="Montserrat Black" pitchFamily="2" charset="0"/>
              </a:rPr>
              <a:t>Развитие социальной инфраструктуры-основа повышения качества жизни»</a:t>
            </a:r>
            <a:endParaRPr lang="ru-RU" sz="1800" b="1" cap="all" dirty="0">
              <a:solidFill>
                <a:srgbClr val="1D1DB7"/>
              </a:solidFill>
              <a:latin typeface="Montserrat Black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765A53-D3C0-484B-8507-555D8ED2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764" y="5609634"/>
            <a:ext cx="1754823" cy="888836"/>
          </a:xfrm>
          <a:prstGeom prst="rect">
            <a:avLst/>
          </a:prstGeom>
        </p:spPr>
      </p:pic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64872E8E-5C5C-624E-847A-E5EE487E556E}"/>
              </a:ext>
            </a:extLst>
          </p:cNvPr>
          <p:cNvSpPr txBox="1">
            <a:spLocks/>
          </p:cNvSpPr>
          <p:nvPr/>
        </p:nvSpPr>
        <p:spPr>
          <a:xfrm>
            <a:off x="4181381" y="2157279"/>
            <a:ext cx="4634145" cy="399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cap="all" dirty="0">
                <a:latin typeface="Montserrat" pitchFamily="2" charset="0"/>
              </a:rPr>
              <a:t>ТЕМА ВЫСТУПЛЕНИЯ</a:t>
            </a:r>
            <a:r>
              <a:rPr lang="en-US" sz="2800" b="1" cap="all" dirty="0">
                <a:latin typeface="Montserrat" pitchFamily="2" charset="0"/>
              </a:rPr>
              <a:t>:</a:t>
            </a:r>
            <a:endParaRPr lang="ru-RU" sz="2800" b="1" cap="all" dirty="0">
              <a:latin typeface="Montserrat" pitchFamily="2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13F6A357-8E59-624A-87E6-E1AC2DF4069C}"/>
              </a:ext>
            </a:extLst>
          </p:cNvPr>
          <p:cNvSpPr txBox="1">
            <a:spLocks/>
          </p:cNvSpPr>
          <p:nvPr/>
        </p:nvSpPr>
        <p:spPr>
          <a:xfrm>
            <a:off x="4181381" y="5208978"/>
            <a:ext cx="5850383" cy="242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i="1" dirty="0" smtClean="0">
                <a:latin typeface="Montserrat" pitchFamily="2" charset="0"/>
              </a:rPr>
              <a:t>Заведующая МБДОУ Д/с № 5 «Радуга»</a:t>
            </a:r>
            <a:endParaRPr lang="ru-RU" sz="1600" i="1" dirty="0">
              <a:latin typeface="Montserra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D1DB0B-DB46-1544-8FFF-91E235735C49}"/>
              </a:ext>
            </a:extLst>
          </p:cNvPr>
          <p:cNvSpPr txBox="1"/>
          <p:nvPr/>
        </p:nvSpPr>
        <p:spPr>
          <a:xfrm>
            <a:off x="4199135" y="2556773"/>
            <a:ext cx="75874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Здоровьесберегающие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технологии, как фактор формирования здорового образа жизни детей дошкольного возраста в условиях ДОУ</a:t>
            </a:r>
            <a:endParaRPr lang="ru-RU" sz="2600" dirty="0">
              <a:latin typeface="Montserrat Medium" pitchFamily="2" charset="0"/>
            </a:endParaRPr>
          </a:p>
        </p:txBody>
      </p:sp>
      <p:sp>
        <p:nvSpPr>
          <p:cNvPr id="22" name="Подзаголовок 2">
            <a:extLst>
              <a:ext uri="{FF2B5EF4-FFF2-40B4-BE49-F238E27FC236}">
                <a16:creationId xmlns:a16="http://schemas.microsoft.com/office/drawing/2014/main" id="{3010C951-9F2B-6F4F-9834-F13415D79936}"/>
              </a:ext>
            </a:extLst>
          </p:cNvPr>
          <p:cNvSpPr txBox="1">
            <a:spLocks/>
          </p:cNvSpPr>
          <p:nvPr/>
        </p:nvSpPr>
        <p:spPr>
          <a:xfrm>
            <a:off x="4199135" y="4320568"/>
            <a:ext cx="1896865" cy="399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cap="all" dirty="0">
                <a:latin typeface="Montserrat" pitchFamily="2" charset="0"/>
              </a:rPr>
              <a:t>СПИКЕР: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D8EBBF-4E24-8040-86F9-90F58E1267D7}"/>
              </a:ext>
            </a:extLst>
          </p:cNvPr>
          <p:cNvSpPr txBox="1"/>
          <p:nvPr/>
        </p:nvSpPr>
        <p:spPr>
          <a:xfrm>
            <a:off x="4181381" y="4720062"/>
            <a:ext cx="602793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dirty="0" err="1" smtClean="0">
                <a:latin typeface="Montserrat Medium" pitchFamily="2" charset="0"/>
              </a:rPr>
              <a:t>Стрыкун</a:t>
            </a:r>
            <a:r>
              <a:rPr lang="ru-RU" sz="2600" dirty="0" smtClean="0">
                <a:latin typeface="Montserrat Medium" pitchFamily="2" charset="0"/>
              </a:rPr>
              <a:t> Елена Владимировна</a:t>
            </a:r>
            <a:endParaRPr lang="ru-RU" sz="2600" dirty="0">
              <a:latin typeface="Montserrat Medium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76" y="1195752"/>
            <a:ext cx="2256885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11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51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Montserrat Black</vt:lpstr>
      <vt:lpstr>Montserrat Medium</vt:lpstr>
      <vt:lpstr>Times New Roman</vt:lpstr>
      <vt:lpstr>Тема Office</vt:lpstr>
      <vt:lpstr>Презентация PowerPoint</vt:lpstr>
      <vt:lpstr>БЛОК 4</vt:lpstr>
      <vt:lpstr>БЛОК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Егоров</dc:creator>
  <cp:lastModifiedBy>Дс 5 Радуга</cp:lastModifiedBy>
  <cp:revision>8</cp:revision>
  <dcterms:created xsi:type="dcterms:W3CDTF">2022-09-05T09:21:46Z</dcterms:created>
  <dcterms:modified xsi:type="dcterms:W3CDTF">2022-09-08T01:39:05Z</dcterms:modified>
</cp:coreProperties>
</file>