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4" r:id="rId5"/>
    <p:sldId id="265" r:id="rId6"/>
    <p:sldId id="266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629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7.jpeg"/><Relationship Id="rId7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3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779912" y="4797152"/>
            <a:ext cx="5032648" cy="1944216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 МЕСТО»,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МЕСТНОЙ ЖИЗНИ,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ОФИС И СОЦИАЛЬНЫЙ ХАБ</a:t>
            </a:r>
          </a:p>
          <a:p>
            <a:endParaRPr lang="ru-RU" dirty="0"/>
          </a:p>
        </p:txBody>
      </p:sp>
      <p:pic>
        <p:nvPicPr>
          <p:cNvPr id="1026" name="Picture 2" descr="C:\Users\пользователь\Desktop\2022-09-05_16-38-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3999" cy="4625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179512" y="4797152"/>
            <a:ext cx="3744416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800" b="1" dirty="0" smtClean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5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 КАК 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6642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9"/>
            <a:ext cx="8205970" cy="2016224"/>
          </a:xfrm>
        </p:spPr>
        <p:txBody>
          <a:bodyPr>
            <a:normAutofit/>
          </a:bodyPr>
          <a:lstStyle/>
          <a:p>
            <a:pPr algn="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sz="2200" b="1" dirty="0">
              <a:solidFill>
                <a:srgbClr val="92D05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3074" name="Picture 2" descr="C:\Users\пользователь\Desktop\image (1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52" y="2381665"/>
            <a:ext cx="8337680" cy="44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5\Desktop\2020-10-13_14-29-5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915816" y="2534887"/>
            <a:ext cx="3240360" cy="2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843808" y="2687287"/>
            <a:ext cx="3464768" cy="28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169432" y="2534886"/>
            <a:ext cx="1766995" cy="6780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83568" y="6202728"/>
            <a:ext cx="4600545" cy="60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5724128" y="6202387"/>
            <a:ext cx="3016711" cy="6033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03157" y="2620720"/>
            <a:ext cx="5320969" cy="7103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ОБЩЕСТВЕННЫЕ ЦЕНТРЫ ПЕРМЬ</a:t>
            </a:r>
            <a:endParaRPr lang="ru-RU" sz="24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18380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539552" y="2780929"/>
            <a:ext cx="8205970" cy="2016224"/>
          </a:xfrm>
        </p:spPr>
        <p:txBody>
          <a:bodyPr>
            <a:normAutofit/>
          </a:bodyPr>
          <a:lstStyle/>
          <a:p>
            <a:pPr algn="r"/>
            <a: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  <a:t/>
            </a:r>
            <a:br>
              <a:rPr lang="ru-RU" sz="1300" b="1" dirty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pitchFamily="34" charset="0"/>
              </a:rPr>
            </a:br>
            <a:endParaRPr lang="ru-RU" sz="2200" b="1" dirty="0">
              <a:solidFill>
                <a:srgbClr val="92D050"/>
              </a:solidFill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2051" name="Picture 3" descr="C:\Users\5\Desktop\2020-10-13_14-29-5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0" y="2420887"/>
            <a:ext cx="9125063" cy="72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ПРОЕКТНЫЙ ОФИС/ТРЕТЬЕ МЕСТО_ОЦ «СТАХАНОВЕЦ» (ПЕРМЬ)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C:\Users\пользователь\Desktop\Новая папка\H0FQt-ldoQ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3145624"/>
            <a:ext cx="3711079" cy="1783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ользователь\Desktop\Новая папка\3uRN0dFysQ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8680"/>
            <a:ext cx="3778321" cy="1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пользователь\Desktop\Новая папка\LgwtToWjJz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7645" y="4730841"/>
            <a:ext cx="4190085" cy="201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пользователь\Desktop\Новая папка\TStBQqmEf0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5860" y="3145622"/>
            <a:ext cx="1338945" cy="1783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пользователь\Desktop\Новая папка\jXyf9YLVkaY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3145624"/>
            <a:ext cx="4078034" cy="195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пользователь\Desktop\Новая папка\_WSSqZVJfc8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279" y="4933144"/>
            <a:ext cx="1361524" cy="1815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838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20072" y="1268760"/>
            <a:ext cx="3308900" cy="1008112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ТРЕТЬЕ  МЕСТО_ОСА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3074" name="Picture 2" descr="C:\Users\5\Desktop\dE1NXEdVoH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520" y="3457168"/>
            <a:ext cx="3960439" cy="29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5\Desktop\kWFUdu7RcC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849" y="3462249"/>
            <a:ext cx="1616588" cy="109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5\Desktop\h04MwAFBcs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960" y="3470633"/>
            <a:ext cx="2207551" cy="29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5\Desktop\2sUCN1t0EP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1" y="5308616"/>
            <a:ext cx="1447926" cy="1085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5\Desktop\99HAPTW0MjQ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696" y="3429000"/>
            <a:ext cx="1566188" cy="2943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5\Desktop\gQ_qZvfeDw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511" y="4494388"/>
            <a:ext cx="1428489" cy="110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5\Desktop\2020-10-13_14-29-51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-8696" y="2704262"/>
            <a:ext cx="9125063" cy="72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ТРЕТЬЕ МЕСТО_ТОС «МАШИНОСТРОИТЕЛЬ» (ОСА)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333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3888" y="1268760"/>
            <a:ext cx="5328987" cy="833860"/>
          </a:xfrm>
        </p:spPr>
        <p:txBody>
          <a:bodyPr>
            <a:noAutofit/>
          </a:bodyPr>
          <a:lstStyle/>
          <a:p>
            <a:pPr algn="r"/>
            <a:r>
              <a:rPr lang="ru-RU" sz="2000" b="1" i="1" dirty="0" smtClean="0">
                <a:solidFill>
                  <a:schemeClr val="accent5">
                    <a:lumMod val="75000"/>
                  </a:schemeClr>
                </a:solidFill>
                <a:latin typeface="Calibri" pitchFamily="34" charset="0"/>
                <a:cs typeface="Arial" pitchFamily="34" charset="0"/>
              </a:rPr>
              <a:t>ТРЕТЬЕ  МЕСТО_ТОС «ПЫСКОРСКОЕ» БЕРЕЗНИКИ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Calibri" pitchFamily="34" charset="0"/>
              <a:cs typeface="Arial" pitchFamily="34" charset="0"/>
            </a:endParaRPr>
          </a:p>
        </p:txBody>
      </p:sp>
      <p:pic>
        <p:nvPicPr>
          <p:cNvPr id="4098" name="Picture 2" descr="C:\Users\5\Desktop\LNKO_nMcv7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3029847"/>
            <a:ext cx="3071220" cy="138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5\Desktop\yrg8lJ739m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" y="5040655"/>
            <a:ext cx="2985464" cy="1674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Users\5\Desktop\w1I330uMy8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531" y="3029848"/>
            <a:ext cx="1659256" cy="3687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5\Desktop\2020-10-13_14-29-51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0" y="0"/>
            <a:ext cx="9143999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Заголовок 1"/>
          <p:cNvSpPr txBox="1">
            <a:spLocks/>
          </p:cNvSpPr>
          <p:nvPr/>
        </p:nvSpPr>
        <p:spPr>
          <a:xfrm>
            <a:off x="-8696" y="2374075"/>
            <a:ext cx="9125063" cy="72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СОЦИАЛЬНЫЙ ХАБ_ТОС «ПЫСКОРСКОЕ» (БЕРЕЗНИКИ)</a:t>
            </a:r>
            <a:endParaRPr lang="ru-RU" sz="24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:\Users\пользователь\Desktop\Tp1jq7gRcO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199" y="4413662"/>
            <a:ext cx="3071220" cy="2303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пользователь\Desktop\eP9iFen4dGI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39682"/>
            <a:ext cx="4450531" cy="200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пользователь\Desktop\ZD64P3GVCD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104" y="4411896"/>
            <a:ext cx="1458830" cy="230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10308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5\Desktop\09oNjsqwJz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96952"/>
            <a:ext cx="1980643" cy="351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5\Desktop\tf4cDhH67l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643" y="2996952"/>
            <a:ext cx="1978121" cy="3513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5\Desktop\peYUL6oweY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26" y="2996952"/>
            <a:ext cx="5263657" cy="350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5\Desktop\hnb2L5HEY7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926" y="5269392"/>
            <a:ext cx="2193034" cy="1235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0" y="2420887"/>
            <a:ext cx="9125063" cy="7247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ЦЕНТР МЕСТНОЙ ЖИЗНИ_ТОС «НОВОБРОДОВСКИЙ» ПЕРМЬ</a:t>
            </a:r>
            <a:endParaRPr lang="ru-RU" sz="2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 descr="C:\Users\5\Desktop\2020-10-13_14-29-5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2534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05463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</TotalTime>
  <Words>58</Words>
  <Application>Microsoft Office PowerPoint</Application>
  <PresentationFormat>Экран (4:3)</PresentationFormat>
  <Paragraphs>14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 </vt:lpstr>
      <vt:lpstr> </vt:lpstr>
      <vt:lpstr>ТРЕТЬЕ  МЕСТО_ОСА</vt:lpstr>
      <vt:lpstr>ТРЕТЬЕ  МЕСТО_ТОС «ПЫСКОРСКОЕ» БЕРЕЗНИКИ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34</cp:revision>
  <dcterms:created xsi:type="dcterms:W3CDTF">2022-09-05T16:14:05Z</dcterms:created>
  <dcterms:modified xsi:type="dcterms:W3CDTF">2022-09-07T09:18:38Z</dcterms:modified>
</cp:coreProperties>
</file>