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4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esktop\2022-09-05_16-38-3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3999" cy="46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79512" y="4797152"/>
            <a:ext cx="8496944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ТОС-ДВИЖЕНИЕ</a:t>
            </a:r>
          </a:p>
          <a:p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ПЕРМСКИЙ КРАЙ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3664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9"/>
            <a:ext cx="8205970" cy="2016224"/>
          </a:xfrm>
        </p:spPr>
        <p:txBody>
          <a:bodyPr>
            <a:normAutofit/>
          </a:bodyPr>
          <a:lstStyle/>
          <a:p>
            <a:pPr algn="r"/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</a:br>
            <a:endParaRPr lang="ru-RU" sz="2200" b="1" dirty="0">
              <a:solidFill>
                <a:srgbClr val="92D05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1" name="Picture 3" descr="C:\Users\5\Desktop\2020-10-13_14-29-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5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пользователь\Desktop\b7kvPFuMQa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73" y="2534885"/>
            <a:ext cx="8728052" cy="432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87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9"/>
            <a:ext cx="8205970" cy="2016224"/>
          </a:xfrm>
        </p:spPr>
        <p:txBody>
          <a:bodyPr>
            <a:normAutofit/>
          </a:bodyPr>
          <a:lstStyle/>
          <a:p>
            <a:pPr algn="r"/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</a:br>
            <a:endParaRPr lang="ru-RU" sz="2200" b="1" dirty="0">
              <a:solidFill>
                <a:srgbClr val="92D05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0" name="Picture 2" descr="C:\Users\пользователь\Desktop\2022-09-05_16-24-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21" y="2276872"/>
            <a:ext cx="7122356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5\Desktop\2020-10-13_14-29-5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5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74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9"/>
            <a:ext cx="8205970" cy="2016224"/>
          </a:xfrm>
        </p:spPr>
        <p:txBody>
          <a:bodyPr>
            <a:normAutofit/>
          </a:bodyPr>
          <a:lstStyle/>
          <a:p>
            <a:pPr algn="r"/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</a:br>
            <a:endParaRPr lang="ru-RU" sz="2200" b="1" dirty="0">
              <a:solidFill>
                <a:srgbClr val="92D05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1" name="Picture 3" descr="C:\Users\5\Desktop\2020-10-13_14-29-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5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пользователь\Desktop\im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743598"/>
            <a:ext cx="9120187" cy="344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21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9"/>
            <a:ext cx="8205970" cy="2016224"/>
          </a:xfrm>
        </p:spPr>
        <p:txBody>
          <a:bodyPr>
            <a:normAutofit/>
          </a:bodyPr>
          <a:lstStyle/>
          <a:p>
            <a:pPr algn="r"/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</a:br>
            <a:endParaRPr lang="ru-RU" sz="2200" b="1" dirty="0">
              <a:solidFill>
                <a:srgbClr val="92D05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1" name="Picture 3" descr="C:\Users\5\Desktop\2020-10-13_14-29-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5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пользователь\Desktop\2022-09-05_16-59-2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93" y="2522844"/>
            <a:ext cx="7903119" cy="418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95736" y="2569871"/>
            <a:ext cx="3816424" cy="715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2745778"/>
            <a:ext cx="2232248" cy="395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911752" y="2646658"/>
            <a:ext cx="2232247" cy="6383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91535" y="6142886"/>
            <a:ext cx="4600545" cy="715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652120" y="6114298"/>
            <a:ext cx="3024336" cy="6383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04333" y="2646658"/>
            <a:ext cx="3382806" cy="710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ТОС ПЕРМЬ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380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33</cp:revision>
  <dcterms:created xsi:type="dcterms:W3CDTF">2022-09-05T16:14:05Z</dcterms:created>
  <dcterms:modified xsi:type="dcterms:W3CDTF">2022-09-07T07:19:20Z</dcterms:modified>
</cp:coreProperties>
</file>