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5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C:\Users\5\Desktop\2020-10-13_14-29-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3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512312"/>
            <a:ext cx="8640960" cy="1152127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МОЕ «ТРЕТЬЕ МЕСТО» В ЯКУТСКЕ_ПРОФИЛЬ</a:t>
            </a:r>
            <a:endParaRPr lang="ru-RU" sz="28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83568" y="3573016"/>
            <a:ext cx="7848872" cy="2808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Tx/>
              <a:buChar char="-"/>
            </a:pP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54722" y="3519006"/>
            <a:ext cx="388843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НАЗВАНИЕ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КТО </a:t>
            </a:r>
            <a:r>
              <a:rPr lang="ru-RU" sz="2000" b="1" smtClean="0">
                <a:latin typeface="Arial" panose="020B0604020202020204" pitchFamily="34" charset="0"/>
                <a:cs typeface="Arial" panose="020B0604020202020204" pitchFamily="34" charset="0"/>
              </a:rPr>
              <a:t>БУДЕТ </a:t>
            </a:r>
            <a:r>
              <a:rPr lang="ru-RU" sz="2000" b="1" smtClean="0">
                <a:latin typeface="Arial" panose="020B0604020202020204" pitchFamily="34" charset="0"/>
                <a:cs typeface="Arial" panose="020B0604020202020204" pitchFamily="34" charset="0"/>
              </a:rPr>
              <a:t>ПОЛЬЗОВАТЕЛЯМИ</a:t>
            </a:r>
            <a:r>
              <a:rPr lang="en-US" sz="2000" b="1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КАКИЕ СЦЕНАРИИ ДЛЯ ЖИТЕЛЕЙ БУДУТ ВОЗМОЖНЫ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ГДЕ БУДЕТ НАХОДИТЬСЯ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 МОЖЕТ ЛОГОТИП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пользователь\Desktop\0_CJXJUf4nDfm9ouHJ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20" y="3365991"/>
            <a:ext cx="4731904" cy="3345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98227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27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МОЕ «ТРЕТЬЕ МЕСТО» В ЯКУТСКЕ_ПРОФИЛЬ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СОЗДАЕМ ПРОСТРАНСТВО</dc:title>
  <dc:creator>пользователь</dc:creator>
  <cp:lastModifiedBy>пользователь</cp:lastModifiedBy>
  <cp:revision>7</cp:revision>
  <dcterms:created xsi:type="dcterms:W3CDTF">2022-09-07T06:29:59Z</dcterms:created>
  <dcterms:modified xsi:type="dcterms:W3CDTF">2022-09-07T08:52:03Z</dcterms:modified>
</cp:coreProperties>
</file>