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75" r:id="rId3"/>
    <p:sldId id="376" r:id="rId4"/>
    <p:sldId id="377" r:id="rId5"/>
    <p:sldId id="433" r:id="rId6"/>
    <p:sldId id="372" r:id="rId7"/>
    <p:sldId id="371" r:id="rId8"/>
    <p:sldId id="367" r:id="rId9"/>
    <p:sldId id="43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9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>
        <p:scale>
          <a:sx n="40" d="100"/>
          <a:sy n="40" d="100"/>
        </p:scale>
        <p:origin x="1709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dana_05@mail.ru" userId="46b0eb005290b930" providerId="LiveId" clId="{7296401D-077A-48D9-A6EB-DA03750386BA}"/>
    <pc:docChg chg="undo custSel addSld delSld modSld">
      <pc:chgData name="sardana_05@mail.ru" userId="46b0eb005290b930" providerId="LiveId" clId="{7296401D-077A-48D9-A6EB-DA03750386BA}" dt="2022-09-08T03:24:49.022" v="1130" actId="47"/>
      <pc:docMkLst>
        <pc:docMk/>
      </pc:docMkLst>
      <pc:sldChg chg="modSp mod">
        <pc:chgData name="sardana_05@mail.ru" userId="46b0eb005290b930" providerId="LiveId" clId="{7296401D-077A-48D9-A6EB-DA03750386BA}" dt="2022-09-08T02:56:25.777" v="38" actId="20577"/>
        <pc:sldMkLst>
          <pc:docMk/>
          <pc:sldMk cId="977578684" sldId="257"/>
        </pc:sldMkLst>
        <pc:spChg chg="mod">
          <ac:chgData name="sardana_05@mail.ru" userId="46b0eb005290b930" providerId="LiveId" clId="{7296401D-077A-48D9-A6EB-DA03750386BA}" dt="2022-09-08T02:56:25.777" v="38" actId="20577"/>
          <ac:spMkLst>
            <pc:docMk/>
            <pc:sldMk cId="977578684" sldId="257"/>
            <ac:spMk id="10" creationId="{362C067C-E90A-BFF1-C5D1-06C0543C9DCD}"/>
          </ac:spMkLst>
        </pc:spChg>
      </pc:sldChg>
      <pc:sldChg chg="modSp add mod setBg">
        <pc:chgData name="sardana_05@mail.ru" userId="46b0eb005290b930" providerId="LiveId" clId="{7296401D-077A-48D9-A6EB-DA03750386BA}" dt="2022-09-08T03:24:28.085" v="1129" actId="1076"/>
        <pc:sldMkLst>
          <pc:docMk/>
          <pc:sldMk cId="4211194187" sldId="367"/>
        </pc:sldMkLst>
        <pc:spChg chg="mod">
          <ac:chgData name="sardana_05@mail.ru" userId="46b0eb005290b930" providerId="LiveId" clId="{7296401D-077A-48D9-A6EB-DA03750386BA}" dt="2022-09-08T03:24:19.062" v="1127" actId="6549"/>
          <ac:spMkLst>
            <pc:docMk/>
            <pc:sldMk cId="4211194187" sldId="367"/>
            <ac:spMk id="2" creationId="{67C59890-8F6C-6701-EBEA-B5B7D33EA695}"/>
          </ac:spMkLst>
        </pc:spChg>
        <pc:spChg chg="mod">
          <ac:chgData name="sardana_05@mail.ru" userId="46b0eb005290b930" providerId="LiveId" clId="{7296401D-077A-48D9-A6EB-DA03750386BA}" dt="2022-09-08T03:23:27.295" v="1114" actId="2711"/>
          <ac:spMkLst>
            <pc:docMk/>
            <pc:sldMk cId="4211194187" sldId="367"/>
            <ac:spMk id="3" creationId="{3152AE99-E766-EF21-2E44-B8D68DFAAA10}"/>
          </ac:spMkLst>
        </pc:spChg>
        <pc:picChg chg="mod">
          <ac:chgData name="sardana_05@mail.ru" userId="46b0eb005290b930" providerId="LiveId" clId="{7296401D-077A-48D9-A6EB-DA03750386BA}" dt="2022-09-08T03:24:28.085" v="1129" actId="1076"/>
          <ac:picMkLst>
            <pc:docMk/>
            <pc:sldMk cId="4211194187" sldId="367"/>
            <ac:picMk id="5" creationId="{46754DB4-9363-191E-3ACD-372817E8A7CA}"/>
          </ac:picMkLst>
        </pc:picChg>
      </pc:sldChg>
      <pc:sldChg chg="addSp delSp modSp add del mod setBg">
        <pc:chgData name="sardana_05@mail.ru" userId="46b0eb005290b930" providerId="LiveId" clId="{7296401D-077A-48D9-A6EB-DA03750386BA}" dt="2022-09-08T03:24:49.022" v="1130" actId="47"/>
        <pc:sldMkLst>
          <pc:docMk/>
          <pc:sldMk cId="1303315726" sldId="370"/>
        </pc:sldMkLst>
        <pc:spChg chg="del mod">
          <ac:chgData name="sardana_05@mail.ru" userId="46b0eb005290b930" providerId="LiveId" clId="{7296401D-077A-48D9-A6EB-DA03750386BA}" dt="2022-09-08T02:54:43.549" v="25" actId="478"/>
          <ac:spMkLst>
            <pc:docMk/>
            <pc:sldMk cId="1303315726" sldId="370"/>
            <ac:spMk id="6" creationId="{314ECA76-9361-2A5B-7D06-6E8F3EEBF716}"/>
          </ac:spMkLst>
        </pc:spChg>
        <pc:spChg chg="mod">
          <ac:chgData name="sardana_05@mail.ru" userId="46b0eb005290b930" providerId="LiveId" clId="{7296401D-077A-48D9-A6EB-DA03750386BA}" dt="2022-09-08T02:59:00.096" v="52" actId="14100"/>
          <ac:spMkLst>
            <pc:docMk/>
            <pc:sldMk cId="1303315726" sldId="370"/>
            <ac:spMk id="7" creationId="{CFD8A7D4-736A-DAD0-24A5-128840EC3EA1}"/>
          </ac:spMkLst>
        </pc:spChg>
        <pc:spChg chg="mod">
          <ac:chgData name="sardana_05@mail.ru" userId="46b0eb005290b930" providerId="LiveId" clId="{7296401D-077A-48D9-A6EB-DA03750386BA}" dt="2022-09-08T02:59:10.041" v="53" actId="1076"/>
          <ac:spMkLst>
            <pc:docMk/>
            <pc:sldMk cId="1303315726" sldId="370"/>
            <ac:spMk id="8" creationId="{6CA9AAF3-E3F5-0945-12C8-EB0D5BDCE6BC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9" creationId="{67EE0689-8EB5-DFE3-3DF2-D4265CB31F03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12" creationId="{AE24D4DC-00F0-8302-17B4-EB12DF3D7696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13" creationId="{06EE6E87-AB7A-708A-344C-100E604736A9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15" creationId="{7F8649BB-4A42-7CE9-E024-17B77355AEFE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17" creationId="{8AD400C8-E008-9029-E3EB-46FD1A798008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19" creationId="{E3C40122-0F61-693D-95C9-7188BB46CB47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0" creationId="{70AFA343-F2EF-5564-B880-E971EF7B87F6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1" creationId="{EEE43489-58E3-9BD9-1644-F65381153EC2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2" creationId="{543A90AB-362B-9482-98DC-D64B2128AF9E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4" creationId="{63863D59-2BD5-8087-6A32-DF03F376387A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5" creationId="{12036BAE-219F-A7F4-4420-5A31FEEA2D44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6" creationId="{9A3B9B9A-AB83-912A-DAF3-8272779E3E0D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7" creationId="{170819E1-5E1A-2323-B12A-3F6D5F2BEE62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29" creationId="{68FB8DCF-C7B4-F804-1489-CA82300ACE5F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30" creationId="{166BF472-16C4-27FB-524B-F9D71D416100}"/>
          </ac:spMkLst>
        </pc:spChg>
        <pc:spChg chg="mod">
          <ac:chgData name="sardana_05@mail.ru" userId="46b0eb005290b930" providerId="LiveId" clId="{7296401D-077A-48D9-A6EB-DA03750386BA}" dt="2022-09-08T02:53:29.583" v="9"/>
          <ac:spMkLst>
            <pc:docMk/>
            <pc:sldMk cId="1303315726" sldId="370"/>
            <ac:spMk id="31" creationId="{17497C38-07E5-DC3D-CD70-3DAD866172A9}"/>
          </ac:spMkLst>
        </pc:spChg>
        <pc:grpChg chg="add 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5" creationId="{09F55C11-B867-10BC-ACCE-4752B9B6CD04}"/>
          </ac:grpSpMkLst>
        </pc:grpChg>
        <pc:grpChg chg="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10" creationId="{345CD665-31DB-31CF-3D26-4759C916D5E3}"/>
          </ac:grpSpMkLst>
        </pc:grpChg>
        <pc:grpChg chg="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11" creationId="{29578B84-5323-2BD9-45D7-D5E03F4C93E1}"/>
          </ac:grpSpMkLst>
        </pc:grpChg>
        <pc:grpChg chg="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14" creationId="{4CFD2A29-40FD-22AE-AA9F-0103FA353218}"/>
          </ac:grpSpMkLst>
        </pc:grpChg>
        <pc:grpChg chg="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16" creationId="{28DD3F28-8A28-0F82-91AD-44529D9350F2}"/>
          </ac:grpSpMkLst>
        </pc:grpChg>
        <pc:grpChg chg="mod">
          <ac:chgData name="sardana_05@mail.ru" userId="46b0eb005290b930" providerId="LiveId" clId="{7296401D-077A-48D9-A6EB-DA03750386BA}" dt="2022-09-08T02:53:29.583" v="9"/>
          <ac:grpSpMkLst>
            <pc:docMk/>
            <pc:sldMk cId="1303315726" sldId="370"/>
            <ac:grpSpMk id="18" creationId="{EB0510FC-1CDE-33C9-7C28-DFDDC5806A11}"/>
          </ac:grpSpMkLst>
        </pc:grpChg>
        <pc:graphicFrameChg chg="mod">
          <ac:chgData name="sardana_05@mail.ru" userId="46b0eb005290b930" providerId="LiveId" clId="{7296401D-077A-48D9-A6EB-DA03750386BA}" dt="2022-09-08T02:59:18.826" v="54" actId="1076"/>
          <ac:graphicFrameMkLst>
            <pc:docMk/>
            <pc:sldMk cId="1303315726" sldId="370"/>
            <ac:graphicFrameMk id="2" creationId="{71C39F39-E45D-DC7C-A9EE-7667B5037249}"/>
          </ac:graphicFrameMkLst>
        </pc:graphicFrameChg>
        <pc:cxnChg chg="add mod">
          <ac:chgData name="sardana_05@mail.ru" userId="46b0eb005290b930" providerId="LiveId" clId="{7296401D-077A-48D9-A6EB-DA03750386BA}" dt="2022-09-08T02:53:29.583" v="9"/>
          <ac:cxnSpMkLst>
            <pc:docMk/>
            <pc:sldMk cId="1303315726" sldId="370"/>
            <ac:cxnSpMk id="4" creationId="{33290C42-DF70-B5D1-E667-B54F6A6E5658}"/>
          </ac:cxnSpMkLst>
        </pc:cxnChg>
        <pc:cxnChg chg="mod">
          <ac:chgData name="sardana_05@mail.ru" userId="46b0eb005290b930" providerId="LiveId" clId="{7296401D-077A-48D9-A6EB-DA03750386BA}" dt="2022-09-08T02:53:29.583" v="9"/>
          <ac:cxnSpMkLst>
            <pc:docMk/>
            <pc:sldMk cId="1303315726" sldId="370"/>
            <ac:cxnSpMk id="23" creationId="{57735418-89D2-25F4-3CF0-0A26C180BF78}"/>
          </ac:cxnSpMkLst>
        </pc:cxnChg>
        <pc:cxnChg chg="mod">
          <ac:chgData name="sardana_05@mail.ru" userId="46b0eb005290b930" providerId="LiveId" clId="{7296401D-077A-48D9-A6EB-DA03750386BA}" dt="2022-09-08T02:53:29.583" v="9"/>
          <ac:cxnSpMkLst>
            <pc:docMk/>
            <pc:sldMk cId="1303315726" sldId="370"/>
            <ac:cxnSpMk id="28" creationId="{ED8E3263-B55C-E534-4C4D-576C3802798B}"/>
          </ac:cxnSpMkLst>
        </pc:cxnChg>
      </pc:sldChg>
      <pc:sldChg chg="addSp delSp modSp add mod setBg">
        <pc:chgData name="sardana_05@mail.ru" userId="46b0eb005290b930" providerId="LiveId" clId="{7296401D-077A-48D9-A6EB-DA03750386BA}" dt="2022-09-08T03:23:13.078" v="1113" actId="1076"/>
        <pc:sldMkLst>
          <pc:docMk/>
          <pc:sldMk cId="3714558835" sldId="371"/>
        </pc:sldMkLst>
        <pc:spChg chg="del mod">
          <ac:chgData name="sardana_05@mail.ru" userId="46b0eb005290b930" providerId="LiveId" clId="{7296401D-077A-48D9-A6EB-DA03750386BA}" dt="2022-09-08T03:20:55.221" v="1058" actId="478"/>
          <ac:spMkLst>
            <pc:docMk/>
            <pc:sldMk cId="3714558835" sldId="371"/>
            <ac:spMk id="3" creationId="{3152AE99-E766-EF21-2E44-B8D68DFAAA10}"/>
          </ac:spMkLst>
        </pc:spChg>
        <pc:spChg chg="add del mod">
          <ac:chgData name="sardana_05@mail.ru" userId="46b0eb005290b930" providerId="LiveId" clId="{7296401D-077A-48D9-A6EB-DA03750386BA}" dt="2022-09-08T03:21:37.635" v="1074" actId="478"/>
          <ac:spMkLst>
            <pc:docMk/>
            <pc:sldMk cId="3714558835" sldId="371"/>
            <ac:spMk id="4" creationId="{4E1A74A4-87F2-208A-8F24-DB6272CD2AC6}"/>
          </ac:spMkLst>
        </pc:spChg>
        <pc:spChg chg="del mod">
          <ac:chgData name="sardana_05@mail.ru" userId="46b0eb005290b930" providerId="LiveId" clId="{7296401D-077A-48D9-A6EB-DA03750386BA}" dt="2022-09-08T03:22:35.314" v="1104" actId="478"/>
          <ac:spMkLst>
            <pc:docMk/>
            <pc:sldMk cId="3714558835" sldId="371"/>
            <ac:spMk id="5" creationId="{03F07CD2-C646-F97B-5ACA-C6406C2DAB55}"/>
          </ac:spMkLst>
        </pc:spChg>
        <pc:spChg chg="del mod">
          <ac:chgData name="sardana_05@mail.ru" userId="46b0eb005290b930" providerId="LiveId" clId="{7296401D-077A-48D9-A6EB-DA03750386BA}" dt="2022-09-08T03:20:09.931" v="1050" actId="478"/>
          <ac:spMkLst>
            <pc:docMk/>
            <pc:sldMk cId="3714558835" sldId="371"/>
            <ac:spMk id="6" creationId="{314ECA76-9361-2A5B-7D06-6E8F3EEBF716}"/>
          </ac:spMkLst>
        </pc:spChg>
        <pc:spChg chg="del mod">
          <ac:chgData name="sardana_05@mail.ru" userId="46b0eb005290b930" providerId="LiveId" clId="{7296401D-077A-48D9-A6EB-DA03750386BA}" dt="2022-09-08T03:22:51.681" v="1110" actId="478"/>
          <ac:spMkLst>
            <pc:docMk/>
            <pc:sldMk cId="3714558835" sldId="371"/>
            <ac:spMk id="7" creationId="{EC37C6B5-7728-1DFB-7886-52B8E97F7D15}"/>
          </ac:spMkLst>
        </pc:spChg>
        <pc:spChg chg="add del mod">
          <ac:chgData name="sardana_05@mail.ru" userId="46b0eb005290b930" providerId="LiveId" clId="{7296401D-077A-48D9-A6EB-DA03750386BA}" dt="2022-09-08T03:19:37.710" v="1038" actId="478"/>
          <ac:spMkLst>
            <pc:docMk/>
            <pc:sldMk cId="3714558835" sldId="371"/>
            <ac:spMk id="8" creationId="{ABC03BBE-A2E3-0254-EE3F-828F9D2FE39C}"/>
          </ac:spMkLst>
        </pc:spChg>
        <pc:spChg chg="add 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9" creationId="{2D8CB938-466F-6282-4A5F-81FA087861C4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12" creationId="{ABC7444C-F7ED-5BC8-FF80-625B632E6CE7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15" creationId="{739251F7-7952-AE6C-57A4-75329B7F70A0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16" creationId="{024E0C1B-0461-3C31-CBF2-6CEB12603DF1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18" creationId="{EE676C42-8F73-567A-C03C-557908710993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0" creationId="{87C90544-E51E-E09B-32F0-BFB86F31FA54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2" creationId="{80D03EB3-C541-ED65-0147-1FE22899E086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3" creationId="{E12DA688-E126-517D-42E5-94A70E480A21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4" creationId="{F902AB06-2B53-A3FB-2D84-B63A4A630BB3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5" creationId="{28E871EE-3988-2D51-8F9D-5A16389D9668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7" creationId="{70E38490-A70A-A781-2056-94281F0A4D1D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8" creationId="{BABBBFFC-2C98-C8CF-B194-9B9B23EF62C5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29" creationId="{4E05546C-CE3F-84AC-F223-A46C1C528FCE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30" creationId="{3CC20319-9B3E-9EBB-F72E-420EFD6ADB86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32" creationId="{82536AD2-9366-2D39-CEFA-F515ED8AB2C0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33" creationId="{85DB4062-47B5-2220-AD6F-8F08F68CD802}"/>
          </ac:spMkLst>
        </pc:spChg>
        <pc:spChg chg="mod">
          <ac:chgData name="sardana_05@mail.ru" userId="46b0eb005290b930" providerId="LiveId" clId="{7296401D-077A-48D9-A6EB-DA03750386BA}" dt="2022-09-08T03:19:45.006" v="1039"/>
          <ac:spMkLst>
            <pc:docMk/>
            <pc:sldMk cId="3714558835" sldId="371"/>
            <ac:spMk id="34" creationId="{491561F1-91CA-04A9-A077-C6FE1B46A8DC}"/>
          </ac:spMkLst>
        </pc:spChg>
        <pc:spChg chg="add mod">
          <ac:chgData name="sardana_05@mail.ru" userId="46b0eb005290b930" providerId="LiveId" clId="{7296401D-077A-48D9-A6EB-DA03750386BA}" dt="2022-09-08T03:23:13.078" v="1113" actId="1076"/>
          <ac:spMkLst>
            <pc:docMk/>
            <pc:sldMk cId="3714558835" sldId="371"/>
            <ac:spMk id="36" creationId="{04E56E5D-EDCB-B96B-A798-1233E4F6A880}"/>
          </ac:spMkLst>
        </pc:spChg>
        <pc:spChg chg="add del mod">
          <ac:chgData name="sardana_05@mail.ru" userId="46b0eb005290b930" providerId="LiveId" clId="{7296401D-077A-48D9-A6EB-DA03750386BA}" dt="2022-09-08T03:23:06.620" v="1112" actId="1076"/>
          <ac:spMkLst>
            <pc:docMk/>
            <pc:sldMk cId="3714558835" sldId="371"/>
            <ac:spMk id="38" creationId="{63958358-B197-6DD2-AB51-E4DC7AFD463E}"/>
          </ac:spMkLst>
        </pc:spChg>
        <pc:spChg chg="add mod">
          <ac:chgData name="sardana_05@mail.ru" userId="46b0eb005290b930" providerId="LiveId" clId="{7296401D-077A-48D9-A6EB-DA03750386BA}" dt="2022-09-08T03:23:02.067" v="1111" actId="1076"/>
          <ac:spMkLst>
            <pc:docMk/>
            <pc:sldMk cId="3714558835" sldId="371"/>
            <ac:spMk id="40" creationId="{232C3D11-50E2-3DCE-60B2-DCD672DA2719}"/>
          </ac:spMkLst>
        </pc:spChg>
        <pc:spChg chg="add mod">
          <ac:chgData name="sardana_05@mail.ru" userId="46b0eb005290b930" providerId="LiveId" clId="{7296401D-077A-48D9-A6EB-DA03750386BA}" dt="2022-09-08T03:22:49.534" v="1109"/>
          <ac:spMkLst>
            <pc:docMk/>
            <pc:sldMk cId="3714558835" sldId="371"/>
            <ac:spMk id="42" creationId="{0CA1DFAD-667F-432D-D316-ABA3093C22EE}"/>
          </ac:spMkLst>
        </pc:spChg>
        <pc:grpChg chg="add 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11" creationId="{A4C9E51C-FE0E-FF4D-F156-541D18F5FC96}"/>
          </ac:grpSpMkLst>
        </pc:grpChg>
        <pc:grpChg chg="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13" creationId="{6E103D2F-244F-4B73-E010-D7260A141294}"/>
          </ac:grpSpMkLst>
        </pc:grpChg>
        <pc:grpChg chg="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14" creationId="{5C3612B2-A87C-207C-14EA-25E54150DB50}"/>
          </ac:grpSpMkLst>
        </pc:grpChg>
        <pc:grpChg chg="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17" creationId="{51ABB756-6E65-5BDD-27C7-ACAD4BE0532E}"/>
          </ac:grpSpMkLst>
        </pc:grpChg>
        <pc:grpChg chg="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19" creationId="{89A56748-0A5B-F880-698D-0899FD5F127C}"/>
          </ac:grpSpMkLst>
        </pc:grpChg>
        <pc:grpChg chg="mod">
          <ac:chgData name="sardana_05@mail.ru" userId="46b0eb005290b930" providerId="LiveId" clId="{7296401D-077A-48D9-A6EB-DA03750386BA}" dt="2022-09-08T03:19:45.006" v="1039"/>
          <ac:grpSpMkLst>
            <pc:docMk/>
            <pc:sldMk cId="3714558835" sldId="371"/>
            <ac:grpSpMk id="21" creationId="{63CB8F87-8306-4899-8E11-BD9E773ABA87}"/>
          </ac:grpSpMkLst>
        </pc:grpChg>
        <pc:cxnChg chg="add mod">
          <ac:chgData name="sardana_05@mail.ru" userId="46b0eb005290b930" providerId="LiveId" clId="{7296401D-077A-48D9-A6EB-DA03750386BA}" dt="2022-09-08T03:19:45.006" v="1039"/>
          <ac:cxnSpMkLst>
            <pc:docMk/>
            <pc:sldMk cId="3714558835" sldId="371"/>
            <ac:cxnSpMk id="10" creationId="{11878229-1144-0C73-3734-059926288DCA}"/>
          </ac:cxnSpMkLst>
        </pc:cxnChg>
        <pc:cxnChg chg="mod">
          <ac:chgData name="sardana_05@mail.ru" userId="46b0eb005290b930" providerId="LiveId" clId="{7296401D-077A-48D9-A6EB-DA03750386BA}" dt="2022-09-08T03:19:45.006" v="1039"/>
          <ac:cxnSpMkLst>
            <pc:docMk/>
            <pc:sldMk cId="3714558835" sldId="371"/>
            <ac:cxnSpMk id="26" creationId="{28332D64-C7B6-F3B0-6523-102852BF8334}"/>
          </ac:cxnSpMkLst>
        </pc:cxnChg>
        <pc:cxnChg chg="mod">
          <ac:chgData name="sardana_05@mail.ru" userId="46b0eb005290b930" providerId="LiveId" clId="{7296401D-077A-48D9-A6EB-DA03750386BA}" dt="2022-09-08T03:19:45.006" v="1039"/>
          <ac:cxnSpMkLst>
            <pc:docMk/>
            <pc:sldMk cId="3714558835" sldId="371"/>
            <ac:cxnSpMk id="31" creationId="{6184044F-7730-918C-F1BA-8DF81EC4BCFF}"/>
          </ac:cxnSpMkLst>
        </pc:cxnChg>
      </pc:sldChg>
      <pc:sldChg chg="addSp delSp modSp add mod setBg">
        <pc:chgData name="sardana_05@mail.ru" userId="46b0eb005290b930" providerId="LiveId" clId="{7296401D-077A-48D9-A6EB-DA03750386BA}" dt="2022-09-08T03:19:34.270" v="1036" actId="1038"/>
        <pc:sldMkLst>
          <pc:docMk/>
          <pc:sldMk cId="2547901091" sldId="372"/>
        </pc:sldMkLst>
        <pc:spChg chg="add mod">
          <ac:chgData name="sardana_05@mail.ru" userId="46b0eb005290b930" providerId="LiveId" clId="{7296401D-077A-48D9-A6EB-DA03750386BA}" dt="2022-09-08T03:19:34.270" v="1036" actId="1038"/>
          <ac:spMkLst>
            <pc:docMk/>
            <pc:sldMk cId="2547901091" sldId="372"/>
            <ac:spMk id="2" creationId="{BD956D88-A5CA-F026-F373-8E786FF2DC0F}"/>
          </ac:spMkLst>
        </pc:spChg>
        <pc:spChg chg="del">
          <ac:chgData name="sardana_05@mail.ru" userId="46b0eb005290b930" providerId="LiveId" clId="{7296401D-077A-48D9-A6EB-DA03750386BA}" dt="2022-09-08T03:15:02.506" v="663" actId="478"/>
          <ac:spMkLst>
            <pc:docMk/>
            <pc:sldMk cId="2547901091" sldId="372"/>
            <ac:spMk id="3" creationId="{3152AE99-E766-EF21-2E44-B8D68DFAAA10}"/>
          </ac:spMkLst>
        </pc:spChg>
        <pc:spChg chg="mod">
          <ac:chgData name="sardana_05@mail.ru" userId="46b0eb005290b930" providerId="LiveId" clId="{7296401D-077A-48D9-A6EB-DA03750386BA}" dt="2022-09-08T03:19:04.651" v="1025" actId="1036"/>
          <ac:spMkLst>
            <pc:docMk/>
            <pc:sldMk cId="2547901091" sldId="372"/>
            <ac:spMk id="5" creationId="{84ADFA8D-7F4F-D630-A4CC-EFD5833C2B9F}"/>
          </ac:spMkLst>
        </pc:spChg>
        <pc:spChg chg="del mod">
          <ac:chgData name="sardana_05@mail.ru" userId="46b0eb005290b930" providerId="LiveId" clId="{7296401D-077A-48D9-A6EB-DA03750386BA}" dt="2022-09-08T03:16:03.720" v="692" actId="478"/>
          <ac:spMkLst>
            <pc:docMk/>
            <pc:sldMk cId="2547901091" sldId="372"/>
            <ac:spMk id="6" creationId="{314ECA76-9361-2A5B-7D06-6E8F3EEBF716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8" creationId="{39FA0110-9BB3-FE79-4DF6-7168F1CD0A46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11" creationId="{DB58905E-2ACA-8056-B75F-036058C8A40B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12" creationId="{5DD9167E-ECAC-7542-B2A2-81888C5FEB83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15" creationId="{DFF41F6A-0D46-A7EF-C30F-D7DA2E6B7175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17" creationId="{C3D6F448-1903-8C69-5789-4B4866233798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18" creationId="{483BA807-E635-DB1A-0FCD-2EDD041E9385}"/>
          </ac:spMkLst>
        </pc:spChg>
        <pc:spChg chg="mod">
          <ac:chgData name="sardana_05@mail.ru" userId="46b0eb005290b930" providerId="LiveId" clId="{7296401D-077A-48D9-A6EB-DA03750386BA}" dt="2022-09-08T03:18:48.894" v="996" actId="1036"/>
          <ac:spMkLst>
            <pc:docMk/>
            <pc:sldMk cId="2547901091" sldId="372"/>
            <ac:spMk id="19" creationId="{9071A295-591E-B82A-D840-9821D2329CB7}"/>
          </ac:spMkLst>
        </pc:spChg>
        <pc:spChg chg="mod">
          <ac:chgData name="sardana_05@mail.ru" userId="46b0eb005290b930" providerId="LiveId" clId="{7296401D-077A-48D9-A6EB-DA03750386BA}" dt="2022-09-08T03:18:48.894" v="996" actId="1036"/>
          <ac:spMkLst>
            <pc:docMk/>
            <pc:sldMk cId="2547901091" sldId="372"/>
            <ac:spMk id="20" creationId="{33719FA4-EF9E-927C-F370-38B5EF35AC1C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1" creationId="{495C74A4-5D77-BD11-8B0F-205DB29F2BB3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4" creationId="{DEE0ADD4-55F6-12BA-DB4C-58DB3798C96E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5" creationId="{EF234E59-A35B-9E5D-9EF2-500754C9E9F5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6" creationId="{C757EFDB-D9F9-31E9-5E7E-AE2EADE2AE48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8" creationId="{3824AB09-940A-FE74-2E5E-7D28DDC008F6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29" creationId="{4ECB21CE-AB39-2137-D8D7-887040EB4124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0" creationId="{39315975-4B23-005F-9829-C1CF30EC4061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1" creationId="{C46E53D2-B4F5-023D-C505-BF0A92656DCD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2" creationId="{E46FF985-CE34-FC87-FB8A-680865C9D7A2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3" creationId="{2DD9D591-5942-1749-BCD4-586CA8CF6660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4" creationId="{9B7F1A47-847F-578F-B5CA-A7E04022DC82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5" creationId="{97AB3695-99F8-BF25-1F7D-CEB273E94E19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6" creationId="{86225EAA-E87D-0888-F299-B88CB28BF1B7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7" creationId="{42F0AB57-1A05-2458-9307-FB0373A46523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38" creationId="{A27FFB0F-B3F2-4C14-68C7-72433FADAC54}"/>
          </ac:spMkLst>
        </pc:spChg>
        <pc:spChg chg="mod">
          <ac:chgData name="sardana_05@mail.ru" userId="46b0eb005290b930" providerId="LiveId" clId="{7296401D-077A-48D9-A6EB-DA03750386BA}" dt="2022-09-08T03:19:10.127" v="1027" actId="1076"/>
          <ac:spMkLst>
            <pc:docMk/>
            <pc:sldMk cId="2547901091" sldId="372"/>
            <ac:spMk id="39" creationId="{9376AB23-EEFE-21A2-EFA5-2ED95DC840FE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51" creationId="{3E8D812A-6F19-7ADF-BF2D-D3C8B4E47BE7}"/>
          </ac:spMkLst>
        </pc:spChg>
        <pc:spChg chg="mod">
          <ac:chgData name="sardana_05@mail.ru" userId="46b0eb005290b930" providerId="LiveId" clId="{7296401D-077A-48D9-A6EB-DA03750386BA}" dt="2022-09-08T03:18:56.737" v="1010" actId="1036"/>
          <ac:spMkLst>
            <pc:docMk/>
            <pc:sldMk cId="2547901091" sldId="372"/>
            <ac:spMk id="52" creationId="{CEA6FAE9-3253-1E1B-A035-16B2D0E4077C}"/>
          </ac:spMkLst>
        </pc:spChg>
        <pc:spChg chg="add del mod">
          <ac:chgData name="sardana_05@mail.ru" userId="46b0eb005290b930" providerId="LiveId" clId="{7296401D-077A-48D9-A6EB-DA03750386BA}" dt="2022-09-08T03:15:30.520" v="681" actId="478"/>
          <ac:spMkLst>
            <pc:docMk/>
            <pc:sldMk cId="2547901091" sldId="372"/>
            <ac:spMk id="56" creationId="{D701C3D8-EFB3-7B0C-1E8D-BE53E08B1026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59" creationId="{D49CB158-F26E-B3E3-4080-DB7BCCCDC714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62" creationId="{7355EB1E-5D17-7EC6-FE3B-14FBD5680C4A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63" creationId="{86C33D08-FE36-17C4-25DA-838387977FF7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65" creationId="{CF8F850D-BA3D-7644-3E1C-BEEFFD5506C4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67" creationId="{A2021424-B447-4662-E715-30A3FA2568F5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69" creationId="{1E584BFC-FADD-27CB-F615-3EDE5D385498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0" creationId="{AC3961A2-3441-39E7-2E6B-F718F15D1CEB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1" creationId="{1CBC7E3A-EBDB-EF9B-A926-B55CEE16D339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2" creationId="{1CD88C16-54FA-B136-CF53-6F6644CEF258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4" creationId="{F1CDD765-9297-6CB1-449F-4C265EBC0FA5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5" creationId="{9DA99004-FF99-502F-4C5E-CAB59C0D8784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6" creationId="{1F913C5F-930E-6191-2D2B-4A203772378D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7" creationId="{8B112152-66F6-1B40-00A4-D188386A0BED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79" creationId="{A30A1F01-C27B-BFB8-9F7E-943830D77A88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80" creationId="{AEE4D382-5677-E30B-86A9-C1870B3333A2}"/>
          </ac:spMkLst>
        </pc:spChg>
        <pc:spChg chg="mod">
          <ac:chgData name="sardana_05@mail.ru" userId="46b0eb005290b930" providerId="LiveId" clId="{7296401D-077A-48D9-A6EB-DA03750386BA}" dt="2022-09-08T03:15:06.301" v="665"/>
          <ac:spMkLst>
            <pc:docMk/>
            <pc:sldMk cId="2547901091" sldId="372"/>
            <ac:spMk id="81" creationId="{120A0943-A232-2D91-4FD5-2D821D724F62}"/>
          </ac:spMkLst>
        </pc:spChg>
        <pc:spChg chg="add 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82" creationId="{6BB1657E-D12B-610A-68B6-4D0E45ECCD9C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85" creationId="{88A619EC-63B2-E1C9-921D-41636621A601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88" creationId="{66DDE8E7-0D3F-CB47-1BA0-0EB98495073B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89" creationId="{CEEB853F-A3DB-5096-77FA-F1C08A1DC1A2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1" creationId="{530A4ABD-C2FE-089A-077B-B7BED680FE64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3" creationId="{5CC7D368-3326-A10B-D209-81DBAD67FB34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5" creationId="{F4988F6E-0C29-A423-2111-2DFB4D466CB3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6" creationId="{674DEC29-2756-B763-75DC-CB57B3445394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7" creationId="{85CD138E-22CD-040C-A8E9-9A544D3C16D5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98" creationId="{6838475C-3284-078B-25F0-5BD4FD12D137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0" creationId="{5ED94B04-382E-134E-E0D4-C2FCA2078B76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1" creationId="{D6DCCEBC-3197-29D8-F3E8-99085581D7B9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2" creationId="{5767307D-CCD4-F974-84BE-89AE2C66FDAD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3" creationId="{A86B2CC6-86D5-E67C-2DD7-DD743CB175D3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5" creationId="{56F80EDE-6F8C-18DF-B246-4CE15C7336BE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6" creationId="{24BEFA2F-A4B0-54A7-1D96-B1B8C2A64DDF}"/>
          </ac:spMkLst>
        </pc:spChg>
        <pc:spChg chg="mod">
          <ac:chgData name="sardana_05@mail.ru" userId="46b0eb005290b930" providerId="LiveId" clId="{7296401D-077A-48D9-A6EB-DA03750386BA}" dt="2022-09-08T03:18:20.457" v="974"/>
          <ac:spMkLst>
            <pc:docMk/>
            <pc:sldMk cId="2547901091" sldId="372"/>
            <ac:spMk id="107" creationId="{82DB3652-49AA-78B2-F2FC-5C571104F406}"/>
          </ac:spMkLst>
        </pc:spChg>
        <pc:grpChg chg="add del mod">
          <ac:chgData name="sardana_05@mail.ru" userId="46b0eb005290b930" providerId="LiveId" clId="{7296401D-077A-48D9-A6EB-DA03750386BA}" dt="2022-09-08T03:15:43.517" v="683" actId="478"/>
          <ac:grpSpMkLst>
            <pc:docMk/>
            <pc:sldMk cId="2547901091" sldId="372"/>
            <ac:grpSpMk id="58" creationId="{5C594E4C-4357-8457-B633-288A1EBC95EF}"/>
          </ac:grpSpMkLst>
        </pc:grpChg>
        <pc:grpChg chg="mod">
          <ac:chgData name="sardana_05@mail.ru" userId="46b0eb005290b930" providerId="LiveId" clId="{7296401D-077A-48D9-A6EB-DA03750386BA}" dt="2022-09-08T03:15:06.301" v="665"/>
          <ac:grpSpMkLst>
            <pc:docMk/>
            <pc:sldMk cId="2547901091" sldId="372"/>
            <ac:grpSpMk id="60" creationId="{7AE7B38D-4C3E-80BA-8369-54E5199C7E1C}"/>
          </ac:grpSpMkLst>
        </pc:grpChg>
        <pc:grpChg chg="mod">
          <ac:chgData name="sardana_05@mail.ru" userId="46b0eb005290b930" providerId="LiveId" clId="{7296401D-077A-48D9-A6EB-DA03750386BA}" dt="2022-09-08T03:15:06.301" v="665"/>
          <ac:grpSpMkLst>
            <pc:docMk/>
            <pc:sldMk cId="2547901091" sldId="372"/>
            <ac:grpSpMk id="61" creationId="{9C8D57F8-00E4-4CA0-DF00-2FBDC7ECAD97}"/>
          </ac:grpSpMkLst>
        </pc:grpChg>
        <pc:grpChg chg="mod">
          <ac:chgData name="sardana_05@mail.ru" userId="46b0eb005290b930" providerId="LiveId" clId="{7296401D-077A-48D9-A6EB-DA03750386BA}" dt="2022-09-08T03:15:06.301" v="665"/>
          <ac:grpSpMkLst>
            <pc:docMk/>
            <pc:sldMk cId="2547901091" sldId="372"/>
            <ac:grpSpMk id="64" creationId="{72E1DE7A-B11D-5FAF-9574-65DB5F8056B1}"/>
          </ac:grpSpMkLst>
        </pc:grpChg>
        <pc:grpChg chg="mod">
          <ac:chgData name="sardana_05@mail.ru" userId="46b0eb005290b930" providerId="LiveId" clId="{7296401D-077A-48D9-A6EB-DA03750386BA}" dt="2022-09-08T03:15:06.301" v="665"/>
          <ac:grpSpMkLst>
            <pc:docMk/>
            <pc:sldMk cId="2547901091" sldId="372"/>
            <ac:grpSpMk id="66" creationId="{CE49C1C4-15A5-9A7A-6B8D-9AEE50E39C6D}"/>
          </ac:grpSpMkLst>
        </pc:grpChg>
        <pc:grpChg chg="mod">
          <ac:chgData name="sardana_05@mail.ru" userId="46b0eb005290b930" providerId="LiveId" clId="{7296401D-077A-48D9-A6EB-DA03750386BA}" dt="2022-09-08T03:15:06.301" v="665"/>
          <ac:grpSpMkLst>
            <pc:docMk/>
            <pc:sldMk cId="2547901091" sldId="372"/>
            <ac:grpSpMk id="68" creationId="{3AD78C32-A99C-F7B0-0FE1-8E2A7F1F42EC}"/>
          </ac:grpSpMkLst>
        </pc:grpChg>
        <pc:grpChg chg="add 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84" creationId="{9F21D717-6B17-2E97-3B6E-DBDAEE4C1044}"/>
          </ac:grpSpMkLst>
        </pc:grpChg>
        <pc:grpChg chg="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86" creationId="{CA4C3AE5-3F7A-B65B-1C2A-A081156D2860}"/>
          </ac:grpSpMkLst>
        </pc:grpChg>
        <pc:grpChg chg="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87" creationId="{A40111AC-F739-60BB-512D-92A101484DC2}"/>
          </ac:grpSpMkLst>
        </pc:grpChg>
        <pc:grpChg chg="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90" creationId="{35184BE4-80AC-3E94-E2A7-1EA87AB8AC75}"/>
          </ac:grpSpMkLst>
        </pc:grpChg>
        <pc:grpChg chg="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92" creationId="{89ECD0CB-0C93-9264-111E-36593A11DEA2}"/>
          </ac:grpSpMkLst>
        </pc:grpChg>
        <pc:grpChg chg="mod">
          <ac:chgData name="sardana_05@mail.ru" userId="46b0eb005290b930" providerId="LiveId" clId="{7296401D-077A-48D9-A6EB-DA03750386BA}" dt="2022-09-08T03:18:20.457" v="974"/>
          <ac:grpSpMkLst>
            <pc:docMk/>
            <pc:sldMk cId="2547901091" sldId="372"/>
            <ac:grpSpMk id="94" creationId="{FC4DCDC4-C5AF-E9C0-CF71-3902FB1AA302}"/>
          </ac:grpSpMkLst>
        </pc:grp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4" creationId="{A6C0C0A4-8F2D-D6CE-5C64-315B54918D0D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7" creationId="{10535395-AA62-C76F-B1FF-D421A48B45D7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9" creationId="{89481FCA-6F2E-025B-F008-F6CBC9D2F3E5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10" creationId="{2E331B83-D974-6C9A-19E2-6795E8C7FD99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13" creationId="{0DF6D103-AF8A-6AE8-3DF0-D71CE4974DCC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14" creationId="{6177CE23-707F-D9B5-96F8-BA305CA80235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16" creationId="{0A9ABD4A-938F-01EF-5ADA-C00C099E1565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22" creationId="{ED4971CE-585D-22E8-F2D8-D81A09B0104B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23" creationId="{D507124C-CAAB-776B-5DB4-9E8700896FED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50" creationId="{9FA201BF-8A73-EC44-1F21-13066D6085BC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54" creationId="{9BC8C18C-FD15-8887-8F9A-004EAD88C8C5}"/>
          </ac:picMkLst>
        </pc:picChg>
        <pc:picChg chg="mod">
          <ac:chgData name="sardana_05@mail.ru" userId="46b0eb005290b930" providerId="LiveId" clId="{7296401D-077A-48D9-A6EB-DA03750386BA}" dt="2022-09-08T03:18:56.737" v="1010" actId="1036"/>
          <ac:picMkLst>
            <pc:docMk/>
            <pc:sldMk cId="2547901091" sldId="372"/>
            <ac:picMk id="55" creationId="{28DCF28D-D548-A216-FA86-E33CB23876E6}"/>
          </ac:picMkLst>
        </pc:pic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27" creationId="{EAA75CCC-E89C-BD9D-B900-9D9C5A5F5D36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0" creationId="{3823EED7-5E1D-F497-A95D-1E35C5B60F6B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1" creationId="{165AA1AB-25A5-48B7-8248-745453C3146F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2" creationId="{203F7104-D2CA-A2BA-E22B-387A9BA5955B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3" creationId="{76C5AA2A-FE07-0652-E624-358E72A200DC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4" creationId="{69F6481A-447A-90D7-549B-F07404237061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5" creationId="{27D9CE08-582C-48B6-1D7E-3B29BD80BF86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6" creationId="{54DCF24E-F853-56AA-6DE8-9B2E643A54A0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7" creationId="{7CD25F9C-0087-DC1F-4867-6F77180C06E4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8" creationId="{319F80E6-581B-AD1A-B154-AE3DD97590BA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49" creationId="{D3141C43-82BC-6189-9331-C8FE1D990ED5}"/>
          </ac:cxnSpMkLst>
        </pc:cxnChg>
        <pc:cxnChg chg="mod">
          <ac:chgData name="sardana_05@mail.ru" userId="46b0eb005290b930" providerId="LiveId" clId="{7296401D-077A-48D9-A6EB-DA03750386BA}" dt="2022-09-08T03:18:56.737" v="1010" actId="1036"/>
          <ac:cxnSpMkLst>
            <pc:docMk/>
            <pc:sldMk cId="2547901091" sldId="372"/>
            <ac:cxnSpMk id="53" creationId="{4516E050-F3F6-937A-FA2D-F579661F0EF7}"/>
          </ac:cxnSpMkLst>
        </pc:cxnChg>
        <pc:cxnChg chg="add del mod">
          <ac:chgData name="sardana_05@mail.ru" userId="46b0eb005290b930" providerId="LiveId" clId="{7296401D-077A-48D9-A6EB-DA03750386BA}" dt="2022-09-08T03:15:44.627" v="684" actId="478"/>
          <ac:cxnSpMkLst>
            <pc:docMk/>
            <pc:sldMk cId="2547901091" sldId="372"/>
            <ac:cxnSpMk id="57" creationId="{6EDBA166-9A3D-D30B-01F4-C73BC3634329}"/>
          </ac:cxnSpMkLst>
        </pc:cxnChg>
        <pc:cxnChg chg="mod">
          <ac:chgData name="sardana_05@mail.ru" userId="46b0eb005290b930" providerId="LiveId" clId="{7296401D-077A-48D9-A6EB-DA03750386BA}" dt="2022-09-08T03:15:06.301" v="665"/>
          <ac:cxnSpMkLst>
            <pc:docMk/>
            <pc:sldMk cId="2547901091" sldId="372"/>
            <ac:cxnSpMk id="73" creationId="{011897FB-85F1-0782-3634-2DC60BF68906}"/>
          </ac:cxnSpMkLst>
        </pc:cxnChg>
        <pc:cxnChg chg="mod">
          <ac:chgData name="sardana_05@mail.ru" userId="46b0eb005290b930" providerId="LiveId" clId="{7296401D-077A-48D9-A6EB-DA03750386BA}" dt="2022-09-08T03:15:06.301" v="665"/>
          <ac:cxnSpMkLst>
            <pc:docMk/>
            <pc:sldMk cId="2547901091" sldId="372"/>
            <ac:cxnSpMk id="78" creationId="{73F69C70-9AD5-51FF-A0EA-CB365DCCDB09}"/>
          </ac:cxnSpMkLst>
        </pc:cxnChg>
        <pc:cxnChg chg="add mod">
          <ac:chgData name="sardana_05@mail.ru" userId="46b0eb005290b930" providerId="LiveId" clId="{7296401D-077A-48D9-A6EB-DA03750386BA}" dt="2022-09-08T03:18:20.457" v="974"/>
          <ac:cxnSpMkLst>
            <pc:docMk/>
            <pc:sldMk cId="2547901091" sldId="372"/>
            <ac:cxnSpMk id="83" creationId="{1DD29CF0-4FB2-83FE-8AF5-A46266B7D4FD}"/>
          </ac:cxnSpMkLst>
        </pc:cxnChg>
        <pc:cxnChg chg="mod">
          <ac:chgData name="sardana_05@mail.ru" userId="46b0eb005290b930" providerId="LiveId" clId="{7296401D-077A-48D9-A6EB-DA03750386BA}" dt="2022-09-08T03:18:20.457" v="974"/>
          <ac:cxnSpMkLst>
            <pc:docMk/>
            <pc:sldMk cId="2547901091" sldId="372"/>
            <ac:cxnSpMk id="99" creationId="{E5780F87-66CC-2DBF-3FB0-FE0AB0CA9C15}"/>
          </ac:cxnSpMkLst>
        </pc:cxnChg>
        <pc:cxnChg chg="mod">
          <ac:chgData name="sardana_05@mail.ru" userId="46b0eb005290b930" providerId="LiveId" clId="{7296401D-077A-48D9-A6EB-DA03750386BA}" dt="2022-09-08T03:18:20.457" v="974"/>
          <ac:cxnSpMkLst>
            <pc:docMk/>
            <pc:sldMk cId="2547901091" sldId="372"/>
            <ac:cxnSpMk id="104" creationId="{A105BFA0-BBDE-62B2-2E9A-100F899ECA7C}"/>
          </ac:cxnSpMkLst>
        </pc:cxnChg>
      </pc:sldChg>
      <pc:sldChg chg="add">
        <pc:chgData name="sardana_05@mail.ru" userId="46b0eb005290b930" providerId="LiveId" clId="{7296401D-077A-48D9-A6EB-DA03750386BA}" dt="2022-09-08T02:51:46.135" v="0"/>
        <pc:sldMkLst>
          <pc:docMk/>
          <pc:sldMk cId="2780080530" sldId="375"/>
        </pc:sldMkLst>
      </pc:sldChg>
      <pc:sldChg chg="add">
        <pc:chgData name="sardana_05@mail.ru" userId="46b0eb005290b930" providerId="LiveId" clId="{7296401D-077A-48D9-A6EB-DA03750386BA}" dt="2022-09-08T02:51:49.480" v="1"/>
        <pc:sldMkLst>
          <pc:docMk/>
          <pc:sldMk cId="691274188" sldId="376"/>
        </pc:sldMkLst>
      </pc:sldChg>
      <pc:sldChg chg="add">
        <pc:chgData name="sardana_05@mail.ru" userId="46b0eb005290b930" providerId="LiveId" clId="{7296401D-077A-48D9-A6EB-DA03750386BA}" dt="2022-09-08T02:51:51.897" v="2"/>
        <pc:sldMkLst>
          <pc:docMk/>
          <pc:sldMk cId="1052484897" sldId="377"/>
        </pc:sldMkLst>
      </pc:sldChg>
      <pc:sldChg chg="delSp add mod">
        <pc:chgData name="sardana_05@mail.ru" userId="46b0eb005290b930" providerId="LiveId" clId="{7296401D-077A-48D9-A6EB-DA03750386BA}" dt="2022-09-08T02:52:45.194" v="7" actId="478"/>
        <pc:sldMkLst>
          <pc:docMk/>
          <pc:sldMk cId="2600159328" sldId="432"/>
        </pc:sldMkLst>
        <pc:spChg chg="del">
          <ac:chgData name="sardana_05@mail.ru" userId="46b0eb005290b930" providerId="LiveId" clId="{7296401D-077A-48D9-A6EB-DA03750386BA}" dt="2022-09-08T02:52:45.194" v="7" actId="478"/>
          <ac:spMkLst>
            <pc:docMk/>
            <pc:sldMk cId="2600159328" sldId="432"/>
            <ac:spMk id="16" creationId="{9BCBCEB0-56F9-3909-C63B-15455C131D85}"/>
          </ac:spMkLst>
        </pc:spChg>
      </pc:sldChg>
      <pc:sldChg chg="addSp delSp modSp add mod">
        <pc:chgData name="sardana_05@mail.ru" userId="46b0eb005290b930" providerId="LiveId" clId="{7296401D-077A-48D9-A6EB-DA03750386BA}" dt="2022-09-08T03:14:40.749" v="638" actId="207"/>
        <pc:sldMkLst>
          <pc:docMk/>
          <pc:sldMk cId="2993873763" sldId="433"/>
        </pc:sldMkLst>
        <pc:spChg chg="del">
          <ac:chgData name="sardana_05@mail.ru" userId="46b0eb005290b930" providerId="LiveId" clId="{7296401D-077A-48D9-A6EB-DA03750386BA}" dt="2022-09-08T03:00:55.102" v="58" actId="478"/>
          <ac:spMkLst>
            <pc:docMk/>
            <pc:sldMk cId="2993873763" sldId="433"/>
            <ac:spMk id="3" creationId="{3152AE99-E766-EF21-2E44-B8D68DFAAA10}"/>
          </ac:spMkLst>
        </pc:spChg>
        <pc:spChg chg="mod">
          <ac:chgData name="sardana_05@mail.ru" userId="46b0eb005290b930" providerId="LiveId" clId="{7296401D-077A-48D9-A6EB-DA03750386BA}" dt="2022-09-08T03:03:01.919" v="74" actId="122"/>
          <ac:spMkLst>
            <pc:docMk/>
            <pc:sldMk cId="2993873763" sldId="433"/>
            <ac:spMk id="7" creationId="{CFD8A7D4-736A-DAD0-24A5-128840EC3EA1}"/>
          </ac:spMkLst>
        </pc:spChg>
        <pc:spChg chg="add mod">
          <ac:chgData name="sardana_05@mail.ru" userId="46b0eb005290b930" providerId="LiveId" clId="{7296401D-077A-48D9-A6EB-DA03750386BA}" dt="2022-09-08T03:08:28.813" v="264" actId="207"/>
          <ac:spMkLst>
            <pc:docMk/>
            <pc:sldMk cId="2993873763" sldId="433"/>
            <ac:spMk id="32" creationId="{FE6E47CA-0FDA-7313-5953-ABDE76B7E429}"/>
          </ac:spMkLst>
        </pc:spChg>
        <pc:spChg chg="add mod">
          <ac:chgData name="sardana_05@mail.ru" userId="46b0eb005290b930" providerId="LiveId" clId="{7296401D-077A-48D9-A6EB-DA03750386BA}" dt="2022-09-08T03:04:21.310" v="159" actId="1037"/>
          <ac:spMkLst>
            <pc:docMk/>
            <pc:sldMk cId="2993873763" sldId="433"/>
            <ac:spMk id="34" creationId="{D774E54F-E055-9855-20D4-E175081F2483}"/>
          </ac:spMkLst>
        </pc:spChg>
        <pc:spChg chg="add mod">
          <ac:chgData name="sardana_05@mail.ru" userId="46b0eb005290b930" providerId="LiveId" clId="{7296401D-077A-48D9-A6EB-DA03750386BA}" dt="2022-09-08T03:08:37.539" v="265" actId="207"/>
          <ac:spMkLst>
            <pc:docMk/>
            <pc:sldMk cId="2993873763" sldId="433"/>
            <ac:spMk id="36" creationId="{2EE3B03C-E3D0-BE95-C108-5402164EF51D}"/>
          </ac:spMkLst>
        </pc:spChg>
        <pc:spChg chg="add del mod">
          <ac:chgData name="sardana_05@mail.ru" userId="46b0eb005290b930" providerId="LiveId" clId="{7296401D-077A-48D9-A6EB-DA03750386BA}" dt="2022-09-08T03:01:55.676" v="63" actId="478"/>
          <ac:spMkLst>
            <pc:docMk/>
            <pc:sldMk cId="2993873763" sldId="433"/>
            <ac:spMk id="38" creationId="{FC1B6CB4-A923-1191-74CF-F7377FC836F6}"/>
          </ac:spMkLst>
        </pc:spChg>
        <pc:spChg chg="add mod">
          <ac:chgData name="sardana_05@mail.ru" userId="46b0eb005290b930" providerId="LiveId" clId="{7296401D-077A-48D9-A6EB-DA03750386BA}" dt="2022-09-08T03:04:42.184" v="172" actId="948"/>
          <ac:spMkLst>
            <pc:docMk/>
            <pc:sldMk cId="2993873763" sldId="433"/>
            <ac:spMk id="40" creationId="{EEA204A1-5F34-A56B-A01F-3956AD28263E}"/>
          </ac:spMkLst>
        </pc:spChg>
        <pc:spChg chg="add mod">
          <ac:chgData name="sardana_05@mail.ru" userId="46b0eb005290b930" providerId="LiveId" clId="{7296401D-077A-48D9-A6EB-DA03750386BA}" dt="2022-09-08T03:06:50.975" v="252" actId="6549"/>
          <ac:spMkLst>
            <pc:docMk/>
            <pc:sldMk cId="2993873763" sldId="433"/>
            <ac:spMk id="42" creationId="{A4029E1A-E277-906F-A176-D635D5889C6A}"/>
          </ac:spMkLst>
        </pc:spChg>
        <pc:spChg chg="add del mod">
          <ac:chgData name="sardana_05@mail.ru" userId="46b0eb005290b930" providerId="LiveId" clId="{7296401D-077A-48D9-A6EB-DA03750386BA}" dt="2022-09-08T03:06:11.156" v="190" actId="478"/>
          <ac:spMkLst>
            <pc:docMk/>
            <pc:sldMk cId="2993873763" sldId="433"/>
            <ac:spMk id="44" creationId="{2C741EDD-6EFC-8CFD-ED58-2888D792F3EB}"/>
          </ac:spMkLst>
        </pc:spChg>
        <pc:spChg chg="add mod">
          <ac:chgData name="sardana_05@mail.ru" userId="46b0eb005290b930" providerId="LiveId" clId="{7296401D-077A-48D9-A6EB-DA03750386BA}" dt="2022-09-08T03:09:32.632" v="277" actId="14100"/>
          <ac:spMkLst>
            <pc:docMk/>
            <pc:sldMk cId="2993873763" sldId="433"/>
            <ac:spMk id="48" creationId="{7DFA7705-DCAA-CC0A-605A-24394D500051}"/>
          </ac:spMkLst>
        </pc:spChg>
        <pc:spChg chg="del mod topLvl">
          <ac:chgData name="sardana_05@mail.ru" userId="46b0eb005290b930" providerId="LiveId" clId="{7296401D-077A-48D9-A6EB-DA03750386BA}" dt="2022-09-08T03:09:03.129" v="273" actId="478"/>
          <ac:spMkLst>
            <pc:docMk/>
            <pc:sldMk cId="2993873763" sldId="433"/>
            <ac:spMk id="50" creationId="{191F76FF-7EA1-1AAF-04EC-FBDAA90D4284}"/>
          </ac:spMkLst>
        </pc:spChg>
        <pc:spChg chg="mod topLvl">
          <ac:chgData name="sardana_05@mail.ru" userId="46b0eb005290b930" providerId="LiveId" clId="{7296401D-077A-48D9-A6EB-DA03750386BA}" dt="2022-09-08T03:14:31.682" v="637" actId="14100"/>
          <ac:spMkLst>
            <pc:docMk/>
            <pc:sldMk cId="2993873763" sldId="433"/>
            <ac:spMk id="51" creationId="{27FDAFCB-E9C3-586E-B148-3CFDB8F532B6}"/>
          </ac:spMkLst>
        </pc:spChg>
        <pc:spChg chg="add mod">
          <ac:chgData name="sardana_05@mail.ru" userId="46b0eb005290b930" providerId="LiveId" clId="{7296401D-077A-48D9-A6EB-DA03750386BA}" dt="2022-09-08T03:14:40.749" v="638" actId="207"/>
          <ac:spMkLst>
            <pc:docMk/>
            <pc:sldMk cId="2993873763" sldId="433"/>
            <ac:spMk id="53" creationId="{0764AD5A-EB6A-4FE1-B9F7-DA0AAA695081}"/>
          </ac:spMkLst>
        </pc:spChg>
        <pc:spChg chg="add mod">
          <ac:chgData name="sardana_05@mail.ru" userId="46b0eb005290b930" providerId="LiveId" clId="{7296401D-077A-48D9-A6EB-DA03750386BA}" dt="2022-09-08T03:14:25.258" v="636" actId="6549"/>
          <ac:spMkLst>
            <pc:docMk/>
            <pc:sldMk cId="2993873763" sldId="433"/>
            <ac:spMk id="55" creationId="{401B43DA-2143-D5D2-BC46-437658AD5DFF}"/>
          </ac:spMkLst>
        </pc:spChg>
        <pc:grpChg chg="add del mod">
          <ac:chgData name="sardana_05@mail.ru" userId="46b0eb005290b930" providerId="LiveId" clId="{7296401D-077A-48D9-A6EB-DA03750386BA}" dt="2022-09-08T03:09:03.129" v="273" actId="478"/>
          <ac:grpSpMkLst>
            <pc:docMk/>
            <pc:sldMk cId="2993873763" sldId="433"/>
            <ac:grpSpMk id="49" creationId="{82034FE8-0A86-108F-4306-2A3A3842B5AC}"/>
          </ac:grpSpMkLst>
        </pc:grpChg>
        <pc:graphicFrameChg chg="del mod modGraphic">
          <ac:chgData name="sardana_05@mail.ru" userId="46b0eb005290b930" providerId="LiveId" clId="{7296401D-077A-48D9-A6EB-DA03750386BA}" dt="2022-09-08T03:13:17.957" v="603" actId="478"/>
          <ac:graphicFrameMkLst>
            <pc:docMk/>
            <pc:sldMk cId="2993873763" sldId="433"/>
            <ac:graphicFrameMk id="2" creationId="{71C39F39-E45D-DC7C-A9EE-7667B5037249}"/>
          </ac:graphicFrameMkLst>
        </pc:graphicFrameChg>
        <pc:graphicFrameChg chg="add del">
          <ac:chgData name="sardana_05@mail.ru" userId="46b0eb005290b930" providerId="LiveId" clId="{7296401D-077A-48D9-A6EB-DA03750386BA}" dt="2022-09-08T03:07:20.995" v="255"/>
          <ac:graphicFrameMkLst>
            <pc:docMk/>
            <pc:sldMk cId="2993873763" sldId="433"/>
            <ac:graphicFrameMk id="45" creationId="{A1A4AD1D-219E-7C72-3E4A-05CDB83361BA}"/>
          </ac:graphicFrameMkLst>
        </pc:graphicFrameChg>
        <pc:graphicFrameChg chg="add del">
          <ac:chgData name="sardana_05@mail.ru" userId="46b0eb005290b930" providerId="LiveId" clId="{7296401D-077A-48D9-A6EB-DA03750386BA}" dt="2022-09-08T03:07:22.395" v="257"/>
          <ac:graphicFrameMkLst>
            <pc:docMk/>
            <pc:sldMk cId="2993873763" sldId="433"/>
            <ac:graphicFrameMk id="46" creationId="{A679EDB8-5801-1C27-D33E-D67E9F5BF21B}"/>
          </ac:graphicFrameMkLst>
        </pc:graphicFrameChg>
        <pc:graphicFrameChg chg="add del mod modGraphic">
          <ac:chgData name="sardana_05@mail.ru" userId="46b0eb005290b930" providerId="LiveId" clId="{7296401D-077A-48D9-A6EB-DA03750386BA}" dt="2022-09-08T03:10:16.830" v="331" actId="478"/>
          <ac:graphicFrameMkLst>
            <pc:docMk/>
            <pc:sldMk cId="2993873763" sldId="433"/>
            <ac:graphicFrameMk id="47" creationId="{F373D699-101E-CE8D-0F0D-1ECC18AACD1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332B-4924-4B9A-A0FA-E271CF8B7B8F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FC5D5-2473-4ABD-9120-D1F1D64D8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2e70d8f1f_10_13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0" tIns="99040" rIns="99040" bIns="9904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342" name="Google Shape;342;gd2e70d8f1f_1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518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2e70d8f1f_10_13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0" tIns="99040" rIns="99040" bIns="9904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342" name="Google Shape;342;gd2e70d8f1f_1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804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2CB6B-0CAD-B1A2-7EEA-C2F77755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882881-F3EE-10C7-7E6E-B3FCF996E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8D6AF-EA1E-C859-8D4F-2610C219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C2920-5D9C-89B4-E38B-F5236FD1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63E85-5BDA-084C-A68A-B609F0A7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7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B180A-8701-E395-E29C-C96AFD2C4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EAF92F-F8C2-078B-BA5A-E8BD0E1BA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ECE42-27F7-AC44-4777-489A9584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18161C-1687-F23C-FD59-E085077C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574B3-8458-CCC7-9B29-16A32F05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B46E75-623E-A6E5-FD7E-D6659DB3F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221B1A-A03F-4011-188F-6A9AD62AF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4C112-81BE-849F-BB6B-18D1FFE7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E08BE-BC0A-A854-051B-0DDEB658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BC6D2-1FB7-21C4-CCCB-12BB7289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9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3">
            <a:extLst>
              <a:ext uri="{FF2B5EF4-FFF2-40B4-BE49-F238E27FC236}">
                <a16:creationId xmlns:a16="http://schemas.microsoft.com/office/drawing/2014/main" id="{A695027E-AB95-49DD-8397-858A506841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8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111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A7733-7B2F-206E-B871-AFF682F1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45B71A-1866-BF78-2C0E-CBADA5EB1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3A1851-1A47-23F5-B8E7-C0B431CF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6CCA7-E8A5-2B33-0B0B-F6902213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CA112-ECD0-56DF-0BA9-67E46AFC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8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9F4C7-31AE-C24C-E487-72F940E3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76BA11-889A-BB2C-0E77-C8C54C444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6CBAB-71C6-6FE0-9002-3DA01E15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741A9-C3FA-395A-242C-E7507B5D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CD9FD-8137-9FC7-2CD8-1218CE6A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B944F-937B-DAA8-F6BB-9D7CAD41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8F617-D969-4E25-6C55-DA9303744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C608CF-55C4-9CBE-01F8-8ED2ADF9C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25873A-6010-520F-D3E6-DC23B6D8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548CAE-7C81-F3FB-6569-19EBF77F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6ED3B1-9FE8-D678-8843-CCC6E38D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3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96BA6-9609-8FA7-3AC7-B503BF06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BA69DE-F905-4B76-B9AD-253319CA7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F5B74E-EB2C-3DAB-484A-B94BBBF8E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EA2509-20F5-05F6-06D7-CD3CB834F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DF8E7C-D890-CBC7-4FAC-786B68664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8F113C-57B7-AF1D-3B09-9A374B9D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CFCEBB-24D1-B4AC-00DD-DB723773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11CF5F-906A-C9EC-077E-684FB57B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9554B-972C-D5BD-1F8F-726A9724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7CCC15-F384-8765-50FE-DC18AE62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12E1BC-CB0E-A36A-3957-60FFDE6C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61059A-B21F-5A0B-5B6E-75F18596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1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CB4F0B-33AA-E3A9-F051-CB9B8AE4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7C84E7-0484-83D1-4E44-E72928E7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149D22-F2C4-4892-246A-2C67CB100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7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0B78D-C291-17A0-7FBB-24EC1BDC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A77F6-61EF-EFDE-42AB-C2EA1E0F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F6608-F649-9FD1-220F-8BC92EA96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B8005-B0D7-6958-2147-2A1197CC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AD0978-A37B-1B30-2FA6-CF198305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F8BC03-34C9-3A97-C137-FFBD0C01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1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C9A41-ECD0-2D17-6298-F205937C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FBE2E3-482D-787A-6434-6280A3014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A85879-61E8-F2A1-2D30-4CE349A0A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586C1E-070D-6D1E-A675-CE91C4DD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AF42C2-9BD7-8B17-E4EB-9F046BB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996F64-9314-A084-E636-1DBB899A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44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56B38-0709-52A6-C23B-D304081C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5F943F-6012-BC0F-D03D-C9F762EAA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24CBD-27F7-866E-E4F2-190F49930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AA25-7872-4F97-BD57-71337705503D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2CC90E-7BB7-26D8-6277-F2D59E18B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C421DB-A5BF-1408-0603-679FA9B40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D86F0-E8B6-4DD3-842B-6D78ABA01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9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15E48-60DC-EF9B-4714-DF0C936BE992}"/>
              </a:ext>
            </a:extLst>
          </p:cNvPr>
          <p:cNvSpPr txBox="1"/>
          <p:nvPr/>
        </p:nvSpPr>
        <p:spPr>
          <a:xfrm>
            <a:off x="0" y="0"/>
            <a:ext cx="12243474" cy="6863417"/>
          </a:xfrm>
          <a:prstGeom prst="rect">
            <a:avLst/>
          </a:prstGeom>
          <a:solidFill>
            <a:srgbClr val="0098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B34D67A6-F877-517A-5472-6CAC46B4405A}"/>
              </a:ext>
            </a:extLst>
          </p:cNvPr>
          <p:cNvSpPr/>
          <p:nvPr/>
        </p:nvSpPr>
        <p:spPr>
          <a:xfrm>
            <a:off x="-54351" y="0"/>
            <a:ext cx="6335408" cy="6858000"/>
          </a:xfrm>
          <a:custGeom>
            <a:avLst/>
            <a:gdLst>
              <a:gd name="connsiteX0" fmla="*/ 0 w 4868173"/>
              <a:gd name="connsiteY0" fmla="*/ 0 h 6858000"/>
              <a:gd name="connsiteX1" fmla="*/ 4868173 w 4868173"/>
              <a:gd name="connsiteY1" fmla="*/ 0 h 6858000"/>
              <a:gd name="connsiteX2" fmla="*/ 2126832 w 4868173"/>
              <a:gd name="connsiteY2" fmla="*/ 6858000 h 6858000"/>
              <a:gd name="connsiteX3" fmla="*/ 0 w 48681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8173" h="6858000">
                <a:moveTo>
                  <a:pt x="0" y="0"/>
                </a:moveTo>
                <a:lnTo>
                  <a:pt x="4868173" y="0"/>
                </a:lnTo>
                <a:lnTo>
                  <a:pt x="21268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E8FF70-BEA0-24BC-2D90-BD7281EF2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0" pressure="0"/>
                    </a14:imgEffect>
                    <a14:imgEffect>
                      <a14:sharpenSoften amount="2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79" y="1343872"/>
            <a:ext cx="1676400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E6090B-AF27-A3B2-014A-E45664D09FCF}"/>
              </a:ext>
            </a:extLst>
          </p:cNvPr>
          <p:cNvSpPr txBox="1"/>
          <p:nvPr/>
        </p:nvSpPr>
        <p:spPr>
          <a:xfrm>
            <a:off x="-54351" y="426320"/>
            <a:ext cx="5997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1" cap="all" dirty="0">
                <a:solidFill>
                  <a:srgbClr val="0098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фонд будущих поколений Республики Саха (Якутия)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EBADB7-2F6F-5791-1BF8-5B490B14F4EE}"/>
              </a:ext>
            </a:extLst>
          </p:cNvPr>
          <p:cNvSpPr/>
          <p:nvPr/>
        </p:nvSpPr>
        <p:spPr>
          <a:xfrm>
            <a:off x="-54351" y="3867029"/>
            <a:ext cx="4178116" cy="36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700" b="1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СОЗИДАЕМ БУДУЩЕЕ ВМЕСТЕ!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C067C-E90A-BFF1-C5D1-06C0543C9DCD}"/>
              </a:ext>
            </a:extLst>
          </p:cNvPr>
          <p:cNvSpPr txBox="1"/>
          <p:nvPr/>
        </p:nvSpPr>
        <p:spPr>
          <a:xfrm>
            <a:off x="5040089" y="2163996"/>
            <a:ext cx="7212716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будущих поколений: </a:t>
            </a:r>
          </a:p>
          <a:p>
            <a:pPr algn="ctr"/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сопряжения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52F5A-6C52-0AD9-CA47-DE9D0E821EBF}"/>
              </a:ext>
            </a:extLst>
          </p:cNvPr>
          <p:cNvSpPr txBox="1"/>
          <p:nvPr/>
        </p:nvSpPr>
        <p:spPr>
          <a:xfrm>
            <a:off x="4123765" y="5102499"/>
            <a:ext cx="78416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«Целевой фонд будущих поколений Республики Саха (Якутия)»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20B8E593-DB5F-881A-6608-773813616A4C}"/>
              </a:ext>
            </a:extLst>
          </p:cNvPr>
          <p:cNvSpPr txBox="1"/>
          <p:nvPr/>
        </p:nvSpPr>
        <p:spPr>
          <a:xfrm>
            <a:off x="25737" y="6239435"/>
            <a:ext cx="12066736" cy="57824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682F8-0A06-4396-D7BF-929853CE3C4D}"/>
              </a:ext>
            </a:extLst>
          </p:cNvPr>
          <p:cNvSpPr txBox="1"/>
          <p:nvPr/>
        </p:nvSpPr>
        <p:spPr>
          <a:xfrm>
            <a:off x="1688549" y="4637702"/>
            <a:ext cx="10269279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Анатольевич Егоров</a:t>
            </a:r>
          </a:p>
        </p:txBody>
      </p:sp>
    </p:spTree>
    <p:extLst>
      <p:ext uri="{BB962C8B-B14F-4D97-AF65-F5344CB8AC3E}">
        <p14:creationId xmlns:p14="http://schemas.microsoft.com/office/powerpoint/2010/main" val="97757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6B94F-7ADA-696A-812F-CA2777F1C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9" b="10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ight Triangle 4">
            <a:extLst>
              <a:ext uri="{FF2B5EF4-FFF2-40B4-BE49-F238E27FC236}">
                <a16:creationId xmlns:a16="http://schemas.microsoft.com/office/drawing/2014/main" id="{FF833E9B-74F0-F05E-AFD2-D999DD68DE2D}"/>
              </a:ext>
            </a:extLst>
          </p:cNvPr>
          <p:cNvSpPr/>
          <p:nvPr/>
        </p:nvSpPr>
        <p:spPr>
          <a:xfrm rot="16200000">
            <a:off x="8682791" y="3348791"/>
            <a:ext cx="4644189" cy="2374227"/>
          </a:xfrm>
          <a:prstGeom prst="rtTriangle">
            <a:avLst/>
          </a:prstGeom>
          <a:solidFill>
            <a:srgbClr val="0E746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ight Triangle 4">
            <a:extLst>
              <a:ext uri="{FF2B5EF4-FFF2-40B4-BE49-F238E27FC236}">
                <a16:creationId xmlns:a16="http://schemas.microsoft.com/office/drawing/2014/main" id="{C2B39916-A223-4B16-7148-768D8D4F2267}"/>
              </a:ext>
            </a:extLst>
          </p:cNvPr>
          <p:cNvSpPr/>
          <p:nvPr/>
        </p:nvSpPr>
        <p:spPr>
          <a:xfrm rot="5400000">
            <a:off x="491957" y="-491956"/>
            <a:ext cx="5807241" cy="6791157"/>
          </a:xfrm>
          <a:prstGeom prst="rtTriangle">
            <a:avLst/>
          </a:prstGeom>
          <a:solidFill>
            <a:srgbClr val="0E746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78052-35E7-4AD3-08A4-135549B164E7}"/>
              </a:ext>
            </a:extLst>
          </p:cNvPr>
          <p:cNvSpPr txBox="1"/>
          <p:nvPr/>
        </p:nvSpPr>
        <p:spPr>
          <a:xfrm>
            <a:off x="219240" y="120849"/>
            <a:ext cx="5876761" cy="163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267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Lora"/>
                <a:sym typeface="Lora"/>
              </a:rPr>
              <a:t>ПАРК БУДУЩИХ ПОКОЛЕНИЙ </a:t>
            </a:r>
            <a:endParaRPr lang="ru-RU" sz="933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8008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C5818-8B51-A5A8-4384-E96CC10F0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" r="1989"/>
          <a:stretch/>
        </p:blipFill>
        <p:spPr>
          <a:xfrm>
            <a:off x="2445448" y="3453"/>
            <a:ext cx="9746552" cy="68545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AE499F1-D1EF-2662-39C9-B402341BDAC1}"/>
              </a:ext>
            </a:extLst>
          </p:cNvPr>
          <p:cNvSpPr/>
          <p:nvPr/>
        </p:nvSpPr>
        <p:spPr>
          <a:xfrm flipH="1">
            <a:off x="-2" y="1"/>
            <a:ext cx="6606988" cy="6854547"/>
          </a:xfrm>
          <a:custGeom>
            <a:avLst/>
            <a:gdLst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0 w 7259782"/>
              <a:gd name="connsiteY3" fmla="*/ 6856661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309091 w 7259782"/>
              <a:gd name="connsiteY3" fmla="*/ 6838188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318327 w 7259782"/>
              <a:gd name="connsiteY3" fmla="*/ 6856661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586182 w 7259782"/>
              <a:gd name="connsiteY3" fmla="*/ 6828951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807854 w 7259782"/>
              <a:gd name="connsiteY3" fmla="*/ 6819715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807854 w 7259782"/>
              <a:gd name="connsiteY3" fmla="*/ 6847425 h 6856661"/>
              <a:gd name="connsiteX4" fmla="*/ 0 w 7259782"/>
              <a:gd name="connsiteY4" fmla="*/ 0 h 6856661"/>
              <a:gd name="connsiteX0" fmla="*/ 0 w 7259782"/>
              <a:gd name="connsiteY0" fmla="*/ 0 h 6856661"/>
              <a:gd name="connsiteX1" fmla="*/ 7259782 w 7259782"/>
              <a:gd name="connsiteY1" fmla="*/ 0 h 6856661"/>
              <a:gd name="connsiteX2" fmla="*/ 7259782 w 7259782"/>
              <a:gd name="connsiteY2" fmla="*/ 6856661 h 6856661"/>
              <a:gd name="connsiteX3" fmla="*/ 2798618 w 7259782"/>
              <a:gd name="connsiteY3" fmla="*/ 6856661 h 6856661"/>
              <a:gd name="connsiteX4" fmla="*/ 0 w 7259782"/>
              <a:gd name="connsiteY4" fmla="*/ 0 h 685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9782" h="6856661">
                <a:moveTo>
                  <a:pt x="0" y="0"/>
                </a:moveTo>
                <a:lnTo>
                  <a:pt x="7259782" y="0"/>
                </a:lnTo>
                <a:lnTo>
                  <a:pt x="7259782" y="6856661"/>
                </a:lnTo>
                <a:lnTo>
                  <a:pt x="2798618" y="6856661"/>
                </a:lnTo>
                <a:lnTo>
                  <a:pt x="0" y="0"/>
                </a:lnTo>
                <a:close/>
              </a:path>
            </a:pathLst>
          </a:custGeom>
          <a:solidFill>
            <a:srgbClr val="0E7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400"/>
              </a:spcBef>
              <a:buSzPts val="1600"/>
            </a:pPr>
            <a:endParaRPr lang="ru-RU" sz="1600" b="1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676F3-1BCA-F33B-431C-0401EC92B327}"/>
              </a:ext>
            </a:extLst>
          </p:cNvPr>
          <p:cNvSpPr txBox="1"/>
          <p:nvPr/>
        </p:nvSpPr>
        <p:spPr>
          <a:xfrm>
            <a:off x="242152" y="908327"/>
            <a:ext cx="5614397" cy="85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600"/>
            </a:pPr>
            <a:r>
              <a:rPr lang="ru-RU" sz="1467" b="1" dirty="0">
                <a:solidFill>
                  <a:srgbClr val="D9805E"/>
                </a:solidFill>
                <a:latin typeface="Jost" pitchFamily="2" charset="-52"/>
                <a:ea typeface="Jost" pitchFamily="2" charset="-52"/>
                <a:cs typeface="Arial"/>
              </a:rPr>
              <a:t>2,4 Га </a:t>
            </a:r>
            <a:r>
              <a:rPr lang="ru-RU" sz="1467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– </a:t>
            </a:r>
            <a:r>
              <a:rPr lang="ru-RU" sz="14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Площадь территории Парка</a:t>
            </a:r>
          </a:p>
          <a:p>
            <a:pPr>
              <a:buSzPts val="1600"/>
            </a:pPr>
            <a:endParaRPr lang="ru-RU" sz="400" b="1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467" b="1" dirty="0">
                <a:solidFill>
                  <a:srgbClr val="D9805E"/>
                </a:solidFill>
                <a:latin typeface="Jost" pitchFamily="2" charset="-52"/>
                <a:ea typeface="Jost" pitchFamily="2" charset="-52"/>
                <a:cs typeface="Arial"/>
              </a:rPr>
              <a:t>5 038 кв.м. </a:t>
            </a:r>
            <a:r>
              <a:rPr lang="ru-RU" sz="1467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– </a:t>
            </a:r>
            <a:r>
              <a:rPr lang="ru-RU" sz="14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Площадь образовательного центра</a:t>
            </a:r>
          </a:p>
          <a:p>
            <a:pPr>
              <a:buSzPts val="1600"/>
            </a:pPr>
            <a:endParaRPr lang="ru-RU" sz="1600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C889D-A119-40D3-C0F1-CE4A9EE2E788}"/>
              </a:ext>
            </a:extLst>
          </p:cNvPr>
          <p:cNvSpPr txBox="1"/>
          <p:nvPr/>
        </p:nvSpPr>
        <p:spPr>
          <a:xfrm>
            <a:off x="601671" y="2426018"/>
            <a:ext cx="3628791" cy="417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Здание образовательного центра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Арт-объект «Комар Дали»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Фото-точка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Открытый амфитеатр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Арт-объект «Древо жизни»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Скейт-парк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Входы в парк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Детская площадка «Трубы Якутска»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Пруд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Сухой фонтан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Площадка для самых маленьких</a:t>
            </a:r>
          </a:p>
          <a:p>
            <a:pPr>
              <a:spcAft>
                <a:spcPts val="1067"/>
              </a:spcAft>
            </a:pPr>
            <a:r>
              <a:rPr lang="ru-RU" sz="933" dirty="0" err="1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Ворк</a:t>
            </a: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-аут площадки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Входы в парк</a:t>
            </a:r>
          </a:p>
          <a:p>
            <a:pPr>
              <a:spcAft>
                <a:spcPts val="1067"/>
              </a:spcAft>
            </a:pPr>
            <a:r>
              <a:rPr lang="ru-RU" sz="933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Основные входы в здание</a:t>
            </a:r>
          </a:p>
          <a:p>
            <a:endParaRPr lang="ru-RU" sz="667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8C67C-BF4C-3788-6BFE-A3CEF858D657}"/>
              </a:ext>
            </a:extLst>
          </p:cNvPr>
          <p:cNvSpPr txBox="1"/>
          <p:nvPr/>
        </p:nvSpPr>
        <p:spPr>
          <a:xfrm>
            <a:off x="285333" y="2113348"/>
            <a:ext cx="225452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7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BC694A4-505F-9C06-6E43-A61228265605}"/>
              </a:ext>
            </a:extLst>
          </p:cNvPr>
          <p:cNvSpPr>
            <a:spLocks noChangeAspect="1"/>
          </p:cNvSpPr>
          <p:nvPr/>
        </p:nvSpPr>
        <p:spPr>
          <a:xfrm>
            <a:off x="393932" y="2487878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B3C2BE5-6AA9-0DE1-390F-20EBF0683AB3}"/>
              </a:ext>
            </a:extLst>
          </p:cNvPr>
          <p:cNvSpPr>
            <a:spLocks noChangeAspect="1"/>
          </p:cNvSpPr>
          <p:nvPr/>
        </p:nvSpPr>
        <p:spPr>
          <a:xfrm>
            <a:off x="393932" y="2763625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C7A9D64-79A3-9820-C0CA-4551086C8458}"/>
              </a:ext>
            </a:extLst>
          </p:cNvPr>
          <p:cNvSpPr>
            <a:spLocks noChangeAspect="1"/>
          </p:cNvSpPr>
          <p:nvPr/>
        </p:nvSpPr>
        <p:spPr>
          <a:xfrm>
            <a:off x="393932" y="3044043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6155439-99CE-9956-1DBB-3125F86D69A6}"/>
              </a:ext>
            </a:extLst>
          </p:cNvPr>
          <p:cNvSpPr>
            <a:spLocks noChangeAspect="1"/>
          </p:cNvSpPr>
          <p:nvPr/>
        </p:nvSpPr>
        <p:spPr>
          <a:xfrm>
            <a:off x="393932" y="3328886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B848111-6CEB-75D5-E036-86333FD70B2B}"/>
              </a:ext>
            </a:extLst>
          </p:cNvPr>
          <p:cNvSpPr>
            <a:spLocks noChangeAspect="1"/>
          </p:cNvSpPr>
          <p:nvPr/>
        </p:nvSpPr>
        <p:spPr>
          <a:xfrm>
            <a:off x="394755" y="3603679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071F516-8CFE-D09F-1BB9-B3474F3AD326}"/>
              </a:ext>
            </a:extLst>
          </p:cNvPr>
          <p:cNvSpPr>
            <a:spLocks noChangeAspect="1"/>
          </p:cNvSpPr>
          <p:nvPr/>
        </p:nvSpPr>
        <p:spPr>
          <a:xfrm>
            <a:off x="394755" y="3878473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6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732ACFB-9049-18D7-0C42-F26D2DBBC263}"/>
              </a:ext>
            </a:extLst>
          </p:cNvPr>
          <p:cNvSpPr>
            <a:spLocks noChangeAspect="1"/>
          </p:cNvSpPr>
          <p:nvPr/>
        </p:nvSpPr>
        <p:spPr>
          <a:xfrm>
            <a:off x="394755" y="4160409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7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C40270C-0A30-044E-F05D-AD87A583FFE2}"/>
              </a:ext>
            </a:extLst>
          </p:cNvPr>
          <p:cNvSpPr>
            <a:spLocks noChangeAspect="1"/>
          </p:cNvSpPr>
          <p:nvPr/>
        </p:nvSpPr>
        <p:spPr>
          <a:xfrm>
            <a:off x="394755" y="4449487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8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0142563B-BB06-C7F3-C4E0-353C5417AA2D}"/>
              </a:ext>
            </a:extLst>
          </p:cNvPr>
          <p:cNvSpPr>
            <a:spLocks noChangeAspect="1"/>
          </p:cNvSpPr>
          <p:nvPr/>
        </p:nvSpPr>
        <p:spPr>
          <a:xfrm>
            <a:off x="394755" y="4731431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atin typeface="Jost" pitchFamily="2" charset="-52"/>
                <a:ea typeface="Jost" pitchFamily="2" charset="-52"/>
              </a:rPr>
              <a:t>9</a:t>
            </a:r>
            <a:endParaRPr lang="ru-RU" sz="933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FE95B0E6-0BBB-69AE-25D3-27690A4927DC}"/>
              </a:ext>
            </a:extLst>
          </p:cNvPr>
          <p:cNvSpPr>
            <a:spLocks noChangeAspect="1"/>
          </p:cNvSpPr>
          <p:nvPr/>
        </p:nvSpPr>
        <p:spPr>
          <a:xfrm>
            <a:off x="394755" y="5010987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4BCB8DF-82A7-B3CC-DBE1-089C82D3C686}"/>
              </a:ext>
            </a:extLst>
          </p:cNvPr>
          <p:cNvSpPr>
            <a:spLocks noChangeAspect="1"/>
          </p:cNvSpPr>
          <p:nvPr/>
        </p:nvSpPr>
        <p:spPr>
          <a:xfrm>
            <a:off x="394755" y="5290543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33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A9CD1A7-5D39-2977-C87E-98E1A7772CA7}"/>
              </a:ext>
            </a:extLst>
          </p:cNvPr>
          <p:cNvSpPr>
            <a:spLocks noChangeAspect="1"/>
          </p:cNvSpPr>
          <p:nvPr/>
        </p:nvSpPr>
        <p:spPr>
          <a:xfrm>
            <a:off x="393932" y="5570097"/>
            <a:ext cx="144000" cy="143999"/>
          </a:xfrm>
          <a:prstGeom prst="ellipse">
            <a:avLst/>
          </a:prstGeom>
          <a:solidFill>
            <a:srgbClr val="0E74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33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78C1F0-59CF-9D60-C885-5255E4B66D5D}"/>
              </a:ext>
            </a:extLst>
          </p:cNvPr>
          <p:cNvSpPr txBox="1"/>
          <p:nvPr/>
        </p:nvSpPr>
        <p:spPr>
          <a:xfrm>
            <a:off x="321467" y="4981103"/>
            <a:ext cx="361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307CD0-A33A-7DAE-7D69-30927ADAAC5D}"/>
              </a:ext>
            </a:extLst>
          </p:cNvPr>
          <p:cNvSpPr txBox="1"/>
          <p:nvPr/>
        </p:nvSpPr>
        <p:spPr>
          <a:xfrm>
            <a:off x="328610" y="5256899"/>
            <a:ext cx="361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C14877-D14E-CA61-0A2F-3B13BF679A08}"/>
              </a:ext>
            </a:extLst>
          </p:cNvPr>
          <p:cNvSpPr txBox="1"/>
          <p:nvPr/>
        </p:nvSpPr>
        <p:spPr>
          <a:xfrm>
            <a:off x="321467" y="5537268"/>
            <a:ext cx="361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12</a:t>
            </a: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491970B3-F154-D52E-4C6F-4E3DEAF14724}"/>
              </a:ext>
            </a:extLst>
          </p:cNvPr>
          <p:cNvSpPr/>
          <p:nvPr/>
        </p:nvSpPr>
        <p:spPr>
          <a:xfrm rot="10800000">
            <a:off x="371757" y="5894558"/>
            <a:ext cx="213748" cy="82151"/>
          </a:xfrm>
          <a:prstGeom prst="triangle">
            <a:avLst/>
          </a:prstGeom>
          <a:solidFill>
            <a:srgbClr val="F1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CDF6B368-85D4-F21E-321E-852AC98D9C19}"/>
              </a:ext>
            </a:extLst>
          </p:cNvPr>
          <p:cNvSpPr/>
          <p:nvPr/>
        </p:nvSpPr>
        <p:spPr>
          <a:xfrm rot="10800000">
            <a:off x="371757" y="6172968"/>
            <a:ext cx="213748" cy="82151"/>
          </a:xfrm>
          <a:prstGeom prst="triangle">
            <a:avLst/>
          </a:prstGeom>
          <a:solidFill>
            <a:srgbClr val="0C3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F8CF70-7366-CCDD-F5A9-77391958CC17}"/>
              </a:ext>
            </a:extLst>
          </p:cNvPr>
          <p:cNvSpPr txBox="1"/>
          <p:nvPr/>
        </p:nvSpPr>
        <p:spPr>
          <a:xfrm>
            <a:off x="259086" y="217361"/>
            <a:ext cx="46345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Генеральный план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69127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B394895-B863-58AB-D020-83BBF47756FA}"/>
              </a:ext>
            </a:extLst>
          </p:cNvPr>
          <p:cNvSpPr/>
          <p:nvPr/>
        </p:nvSpPr>
        <p:spPr>
          <a:xfrm>
            <a:off x="1" y="0"/>
            <a:ext cx="12192000" cy="3951160"/>
          </a:xfrm>
          <a:prstGeom prst="rect">
            <a:avLst/>
          </a:prstGeom>
          <a:solidFill>
            <a:srgbClr val="0E7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547091-62EE-191C-672F-C7C316184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3" b="4055"/>
          <a:stretch/>
        </p:blipFill>
        <p:spPr>
          <a:xfrm>
            <a:off x="8093037" y="3951161"/>
            <a:ext cx="4098963" cy="274919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5B8A9BE-A440-E0F2-B164-245F225CC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001" y="3951161"/>
            <a:ext cx="4128000" cy="28682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FCF3D8-26D6-989F-DDBE-3F8E36D021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" r="2001"/>
          <a:stretch/>
        </p:blipFill>
        <p:spPr>
          <a:xfrm>
            <a:off x="0" y="3953988"/>
            <a:ext cx="4098965" cy="2865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6" y="217361"/>
            <a:ext cx="46345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b="1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Проектные решения интерьера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676F3-1BCA-F33B-431C-0401EC92B327}"/>
              </a:ext>
            </a:extLst>
          </p:cNvPr>
          <p:cNvSpPr txBox="1"/>
          <p:nvPr/>
        </p:nvSpPr>
        <p:spPr>
          <a:xfrm>
            <a:off x="-29035" y="2841750"/>
            <a:ext cx="4039512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600"/>
            </a:pPr>
            <a:r>
              <a:rPr lang="ru-RU" sz="1067" b="1" dirty="0">
                <a:solidFill>
                  <a:srgbClr val="D9805E"/>
                </a:solidFill>
                <a:latin typeface="Jost" pitchFamily="2" charset="-52"/>
                <a:ea typeface="Jost" pitchFamily="2" charset="-52"/>
                <a:cs typeface="Arial"/>
              </a:rPr>
              <a:t>1 ЭТАЖ</a:t>
            </a:r>
          </a:p>
          <a:p>
            <a:pPr>
              <a:buSzPts val="1600"/>
            </a:pPr>
            <a:endParaRPr lang="ru-RU" sz="1067" b="1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+0.000 – прогулочное пространство под зданием, зона загрузки</a:t>
            </a: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-0.600 и -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0.750 – входные группы (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имеется МГН подъемник)</a:t>
            </a: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-0.500 – прокат спортинвентаря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D9B5E-6182-3A6C-BFEA-958E8ADD6D4A}"/>
              </a:ext>
            </a:extLst>
          </p:cNvPr>
          <p:cNvSpPr txBox="1"/>
          <p:nvPr/>
        </p:nvSpPr>
        <p:spPr>
          <a:xfrm>
            <a:off x="3903921" y="888752"/>
            <a:ext cx="4142265" cy="3048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600"/>
            </a:pPr>
            <a:r>
              <a:rPr lang="ru-RU" sz="1067" b="1" dirty="0">
                <a:solidFill>
                  <a:srgbClr val="D9805E"/>
                </a:solidFill>
                <a:latin typeface="Jost" pitchFamily="2" charset="-52"/>
                <a:ea typeface="Jost" pitchFamily="2" charset="-52"/>
              </a:rPr>
              <a:t>2 ЭТАЖ</a:t>
            </a:r>
          </a:p>
          <a:p>
            <a:pPr>
              <a:buSzPts val="1600"/>
            </a:pPr>
            <a:endParaRPr lang="ru-RU" sz="1067" b="1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+4.050 – Основной 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уровень образовательного центра (главный вход со стороны улицы </a:t>
            </a:r>
            <a:r>
              <a:rPr lang="ru-RU" sz="1067" dirty="0" err="1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Ойунского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)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Центральная часть – гардероб и вестибюль с зоной </a:t>
            </a:r>
            <a:r>
              <a:rPr lang="ru-RU" sz="1067" dirty="0" err="1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экспо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 (на 250 посетителей), открытый амфитеатр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Южная часть – </a:t>
            </a:r>
            <a:r>
              <a:rPr lang="ru-RU" sz="1067" dirty="0" err="1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фудкорт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 на 200 посадочных мест, детская игровая зона и сервисные помещения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Северная часть – универсальные аудитории и студия звукозаписи с монтажной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Восточная часть – универсальный трансформируемый зрительный зал с телескопической трибуной, второй вход со стороны улицы Белинского с мобильным гардеробом, фойе-вестибюлем и административными и методическими кабинетами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7C2A0E-DAC9-7602-EBA5-E19C3DEE82B5}"/>
              </a:ext>
            </a:extLst>
          </p:cNvPr>
          <p:cNvSpPr txBox="1"/>
          <p:nvPr/>
        </p:nvSpPr>
        <p:spPr>
          <a:xfrm>
            <a:off x="8046187" y="2026902"/>
            <a:ext cx="4145812" cy="204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600"/>
            </a:pPr>
            <a:r>
              <a:rPr lang="ru-RU" sz="1067" b="1" dirty="0">
                <a:solidFill>
                  <a:srgbClr val="D9805E"/>
                </a:solidFill>
                <a:latin typeface="Jost" pitchFamily="2" charset="-52"/>
                <a:ea typeface="Jost" pitchFamily="2" charset="-52"/>
              </a:rPr>
              <a:t>АНТРЕСОЛЬ</a:t>
            </a:r>
          </a:p>
          <a:p>
            <a:pPr>
              <a:buSzPts val="1600"/>
            </a:pPr>
            <a:endParaRPr lang="ru-RU" sz="1067" b="1" dirty="0">
              <a:solidFill>
                <a:schemeClr val="bg1"/>
              </a:solidFill>
              <a:latin typeface="Jost" pitchFamily="2" charset="-52"/>
              <a:ea typeface="Jost" pitchFamily="2" charset="-52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+7.650 – </a:t>
            </a: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Антресольный уровень второго этажа</a:t>
            </a: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Центральная часть – холл с зоной коворкинга на 95 человек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Северная часть – санитарные, технические помещения, кладовая, переговорная зона и кофе-поинт</a:t>
            </a:r>
          </a:p>
          <a:p>
            <a:pPr>
              <a:buSzPts val="1600"/>
            </a:pPr>
            <a:endParaRPr lang="ru-RU" sz="1067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  <a:p>
            <a:pPr>
              <a:buSzPts val="1600"/>
            </a:pPr>
            <a:r>
              <a:rPr lang="ru-RU" sz="1067" dirty="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Arial"/>
              </a:rPr>
              <a:t>Южная часть – детская кулинария со своими санитарными помещениями, кафе на 80 посадочных мест, кухня, технические, подсобные и санитарные помещения</a:t>
            </a:r>
          </a:p>
          <a:p>
            <a:pPr>
              <a:buSzPts val="1600"/>
            </a:pPr>
            <a:endParaRPr lang="ru-RU" sz="933" dirty="0">
              <a:solidFill>
                <a:schemeClr val="bg1"/>
              </a:solidFill>
              <a:latin typeface="Jost" pitchFamily="2" charset="-52"/>
              <a:ea typeface="Jost" pitchFamily="2" charset="-5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48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D8A7D4-736A-DAD0-24A5-128840EC3EA1}"/>
              </a:ext>
            </a:extLst>
          </p:cNvPr>
          <p:cNvSpPr txBox="1"/>
          <p:nvPr/>
        </p:nvSpPr>
        <p:spPr>
          <a:xfrm>
            <a:off x="0" y="1445735"/>
            <a:ext cx="12191999" cy="584775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80000"/>
              </a:lnSpc>
              <a:buFont typeface="+mj-lt"/>
              <a:buAutoNum type="arabicPeriod"/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Площадка для мероприятий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9AAF3-E3F5-0945-12C8-EB0D5BDCE6BC}"/>
              </a:ext>
            </a:extLst>
          </p:cNvPr>
          <p:cNvSpPr txBox="1"/>
          <p:nvPr/>
        </p:nvSpPr>
        <p:spPr>
          <a:xfrm>
            <a:off x="1751597" y="395696"/>
            <a:ext cx="803524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сопряжения</a:t>
            </a:r>
          </a:p>
        </p:txBody>
      </p:sp>
      <p:cxnSp>
        <p:nvCxnSpPr>
          <p:cNvPr id="4" name="Straight Connector 42">
            <a:extLst>
              <a:ext uri="{FF2B5EF4-FFF2-40B4-BE49-F238E27FC236}">
                <a16:creationId xmlns:a16="http://schemas.microsoft.com/office/drawing/2014/main" id="{33290C42-DF70-B5D1-E667-B54F6A6E5658}"/>
              </a:ext>
            </a:extLst>
          </p:cNvPr>
          <p:cNvCxnSpPr>
            <a:cxnSpLocks/>
          </p:cNvCxnSpPr>
          <p:nvPr/>
        </p:nvCxnSpPr>
        <p:spPr>
          <a:xfrm flipH="1">
            <a:off x="439423" y="1299330"/>
            <a:ext cx="10099588" cy="17973"/>
          </a:xfrm>
          <a:prstGeom prst="line">
            <a:avLst/>
          </a:prstGeom>
          <a:solidFill>
            <a:schemeClr val="accent4"/>
          </a:solidFill>
          <a:ln w="19050">
            <a:solidFill>
              <a:srgbClr val="00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9">
            <a:extLst>
              <a:ext uri="{FF2B5EF4-FFF2-40B4-BE49-F238E27FC236}">
                <a16:creationId xmlns:a16="http://schemas.microsoft.com/office/drawing/2014/main" id="{09F55C11-B867-10BC-ACCE-4752B9B6CD04}"/>
              </a:ext>
            </a:extLst>
          </p:cNvPr>
          <p:cNvGrpSpPr/>
          <p:nvPr/>
        </p:nvGrpSpPr>
        <p:grpSpPr>
          <a:xfrm flipH="1">
            <a:off x="10630644" y="-8362"/>
            <a:ext cx="1121933" cy="1401203"/>
            <a:chOff x="1018676" y="1848459"/>
            <a:chExt cx="2994141" cy="3777467"/>
          </a:xfrm>
        </p:grpSpPr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67EE0689-8EB5-DFE3-3DF2-D4265CB31F03}"/>
                </a:ext>
              </a:extLst>
            </p:cNvPr>
            <p:cNvSpPr/>
            <p:nvPr/>
          </p:nvSpPr>
          <p:spPr>
            <a:xfrm rot="19043010">
              <a:off x="1018676" y="1848459"/>
              <a:ext cx="2271442" cy="2335067"/>
            </a:xfrm>
            <a:custGeom>
              <a:avLst/>
              <a:gdLst/>
              <a:ahLst/>
              <a:cxnLst/>
              <a:rect l="l" t="t" r="r" b="b"/>
              <a:pathLst>
                <a:path w="2552017" h="2623501">
                  <a:moveTo>
                    <a:pt x="960593" y="2481474"/>
                  </a:moveTo>
                  <a:lnTo>
                    <a:pt x="1639506" y="2481474"/>
                  </a:lnTo>
                  <a:cubicBezTo>
                    <a:pt x="1671635" y="2481474"/>
                    <a:pt x="1697681" y="2507520"/>
                    <a:pt x="1697681" y="2539649"/>
                  </a:cubicBezTo>
                  <a:lnTo>
                    <a:pt x="1697681" y="2565326"/>
                  </a:lnTo>
                  <a:cubicBezTo>
                    <a:pt x="1697681" y="2597455"/>
                    <a:pt x="1671635" y="2623501"/>
                    <a:pt x="1639506" y="2623501"/>
                  </a:cubicBezTo>
                  <a:lnTo>
                    <a:pt x="960593" y="2623501"/>
                  </a:lnTo>
                  <a:cubicBezTo>
                    <a:pt x="928464" y="2623501"/>
                    <a:pt x="902418" y="2597455"/>
                    <a:pt x="902418" y="2565326"/>
                  </a:cubicBezTo>
                  <a:lnTo>
                    <a:pt x="902418" y="2539649"/>
                  </a:lnTo>
                  <a:cubicBezTo>
                    <a:pt x="902418" y="2507520"/>
                    <a:pt x="928464" y="2481474"/>
                    <a:pt x="960593" y="2481474"/>
                  </a:cubicBezTo>
                  <a:close/>
                  <a:moveTo>
                    <a:pt x="932191" y="2289251"/>
                  </a:moveTo>
                  <a:lnTo>
                    <a:pt x="1667909" y="2289251"/>
                  </a:lnTo>
                  <a:cubicBezTo>
                    <a:pt x="1700037" y="2289251"/>
                    <a:pt x="1726082" y="2315296"/>
                    <a:pt x="1726082" y="2347425"/>
                  </a:cubicBezTo>
                  <a:lnTo>
                    <a:pt x="1726082" y="2373104"/>
                  </a:lnTo>
                  <a:cubicBezTo>
                    <a:pt x="1726082" y="2405232"/>
                    <a:pt x="1700037" y="2431279"/>
                    <a:pt x="1667909" y="2431279"/>
                  </a:cubicBezTo>
                  <a:lnTo>
                    <a:pt x="932191" y="2431279"/>
                  </a:lnTo>
                  <a:cubicBezTo>
                    <a:pt x="900060" y="2431279"/>
                    <a:pt x="874016" y="2405232"/>
                    <a:pt x="874016" y="2373104"/>
                  </a:cubicBezTo>
                  <a:lnTo>
                    <a:pt x="874016" y="2347425"/>
                  </a:lnTo>
                  <a:cubicBezTo>
                    <a:pt x="874016" y="2315296"/>
                    <a:pt x="900060" y="2289251"/>
                    <a:pt x="932191" y="2289251"/>
                  </a:cubicBezTo>
                  <a:close/>
                  <a:moveTo>
                    <a:pt x="2552017" y="936595"/>
                  </a:moveTo>
                  <a:lnTo>
                    <a:pt x="2552017" y="1134206"/>
                  </a:lnTo>
                  <a:lnTo>
                    <a:pt x="2269715" y="1094683"/>
                  </a:lnTo>
                  <a:lnTo>
                    <a:pt x="2269715" y="976116"/>
                  </a:lnTo>
                  <a:close/>
                  <a:moveTo>
                    <a:pt x="0" y="936595"/>
                  </a:moveTo>
                  <a:lnTo>
                    <a:pt x="282302" y="976116"/>
                  </a:lnTo>
                  <a:lnTo>
                    <a:pt x="282302" y="1094683"/>
                  </a:lnTo>
                  <a:lnTo>
                    <a:pt x="0" y="1134206"/>
                  </a:lnTo>
                  <a:close/>
                  <a:moveTo>
                    <a:pt x="1294602" y="538610"/>
                  </a:moveTo>
                  <a:cubicBezTo>
                    <a:pt x="913173" y="539058"/>
                    <a:pt x="604117" y="848419"/>
                    <a:pt x="604117" y="1229963"/>
                  </a:cubicBezTo>
                  <a:cubicBezTo>
                    <a:pt x="604117" y="1488254"/>
                    <a:pt x="788458" y="1743173"/>
                    <a:pt x="933602" y="1859635"/>
                  </a:cubicBezTo>
                  <a:cubicBezTo>
                    <a:pt x="999780" y="1936202"/>
                    <a:pt x="994533" y="1937770"/>
                    <a:pt x="1021427" y="2035767"/>
                  </a:cubicBezTo>
                  <a:cubicBezTo>
                    <a:pt x="1030792" y="2095827"/>
                    <a:pt x="1015388" y="2108637"/>
                    <a:pt x="1052591" y="2112393"/>
                  </a:cubicBezTo>
                  <a:lnTo>
                    <a:pt x="1054999" y="2125056"/>
                  </a:lnTo>
                  <a:lnTo>
                    <a:pt x="1550433" y="2125056"/>
                  </a:lnTo>
                  <a:lnTo>
                    <a:pt x="1553159" y="2110727"/>
                  </a:lnTo>
                  <a:cubicBezTo>
                    <a:pt x="1573723" y="2104124"/>
                    <a:pt x="1563459" y="2087417"/>
                    <a:pt x="1571512" y="2035767"/>
                  </a:cubicBezTo>
                  <a:cubicBezTo>
                    <a:pt x="1598405" y="1937770"/>
                    <a:pt x="1593158" y="1936202"/>
                    <a:pt x="1659337" y="1859635"/>
                  </a:cubicBezTo>
                  <a:cubicBezTo>
                    <a:pt x="1804480" y="1743173"/>
                    <a:pt x="1988823" y="1488254"/>
                    <a:pt x="1988823" y="1229963"/>
                  </a:cubicBezTo>
                  <a:cubicBezTo>
                    <a:pt x="1988823" y="848419"/>
                    <a:pt x="1679767" y="539058"/>
                    <a:pt x="1298337" y="538610"/>
                  </a:cubicBezTo>
                  <a:lnTo>
                    <a:pt x="1298337" y="538781"/>
                  </a:lnTo>
                  <a:lnTo>
                    <a:pt x="1296470" y="538638"/>
                  </a:lnTo>
                  <a:lnTo>
                    <a:pt x="1294602" y="538781"/>
                  </a:lnTo>
                  <a:close/>
                  <a:moveTo>
                    <a:pt x="1294881" y="366993"/>
                  </a:moveTo>
                  <a:lnTo>
                    <a:pt x="1296470" y="367115"/>
                  </a:lnTo>
                  <a:lnTo>
                    <a:pt x="1298059" y="366993"/>
                  </a:lnTo>
                  <a:cubicBezTo>
                    <a:pt x="1765638" y="366993"/>
                    <a:pt x="2144688" y="746041"/>
                    <a:pt x="2144688" y="1213621"/>
                  </a:cubicBezTo>
                  <a:cubicBezTo>
                    <a:pt x="2144688" y="1530035"/>
                    <a:pt x="1918769" y="1842315"/>
                    <a:pt x="1741015" y="1984856"/>
                  </a:cubicBezTo>
                  <a:cubicBezTo>
                    <a:pt x="1688059" y="2045866"/>
                    <a:pt x="1711430" y="2077925"/>
                    <a:pt x="1700050" y="2157459"/>
                  </a:cubicBezTo>
                  <a:cubicBezTo>
                    <a:pt x="1670466" y="2218857"/>
                    <a:pt x="1644003" y="2238490"/>
                    <a:pt x="1591710" y="2238490"/>
                  </a:cubicBezTo>
                  <a:lnTo>
                    <a:pt x="1296470" y="2237434"/>
                  </a:lnTo>
                  <a:lnTo>
                    <a:pt x="1001230" y="2238490"/>
                  </a:lnTo>
                  <a:cubicBezTo>
                    <a:pt x="948937" y="2238490"/>
                    <a:pt x="922474" y="2218857"/>
                    <a:pt x="892888" y="2157459"/>
                  </a:cubicBezTo>
                  <a:cubicBezTo>
                    <a:pt x="881509" y="2077925"/>
                    <a:pt x="904880" y="2045866"/>
                    <a:pt x="851923" y="1984856"/>
                  </a:cubicBezTo>
                  <a:cubicBezTo>
                    <a:pt x="674170" y="1842315"/>
                    <a:pt x="448251" y="1530035"/>
                    <a:pt x="448251" y="1213621"/>
                  </a:cubicBezTo>
                  <a:cubicBezTo>
                    <a:pt x="448251" y="746041"/>
                    <a:pt x="827300" y="366993"/>
                    <a:pt x="1294881" y="366993"/>
                  </a:cubicBezTo>
                  <a:close/>
                  <a:moveTo>
                    <a:pt x="2017322" y="195354"/>
                  </a:moveTo>
                  <a:lnTo>
                    <a:pt x="2168700" y="322376"/>
                  </a:lnTo>
                  <a:lnTo>
                    <a:pt x="1956964" y="513228"/>
                  </a:lnTo>
                  <a:lnTo>
                    <a:pt x="1866137" y="437013"/>
                  </a:lnTo>
                  <a:close/>
                  <a:moveTo>
                    <a:pt x="520680" y="195354"/>
                  </a:moveTo>
                  <a:lnTo>
                    <a:pt x="671864" y="437013"/>
                  </a:lnTo>
                  <a:lnTo>
                    <a:pt x="581036" y="513228"/>
                  </a:lnTo>
                  <a:lnTo>
                    <a:pt x="369300" y="322376"/>
                  </a:lnTo>
                  <a:close/>
                  <a:moveTo>
                    <a:pt x="1197664" y="0"/>
                  </a:moveTo>
                  <a:lnTo>
                    <a:pt x="1395275" y="0"/>
                  </a:lnTo>
                  <a:lnTo>
                    <a:pt x="1355752" y="282302"/>
                  </a:lnTo>
                  <a:lnTo>
                    <a:pt x="1237185" y="28230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45CD665-31DB-31CF-3D26-4759C916D5E3}"/>
                </a:ext>
              </a:extLst>
            </p:cNvPr>
            <p:cNvGrpSpPr/>
            <p:nvPr/>
          </p:nvGrpSpPr>
          <p:grpSpPr>
            <a:xfrm rot="19043010">
              <a:off x="3354055" y="3654531"/>
              <a:ext cx="658762" cy="1971395"/>
              <a:chOff x="6208145" y="3967120"/>
              <a:chExt cx="864000" cy="2380481"/>
            </a:xfrm>
          </p:grpSpPr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68FB8DCF-C7B4-F804-1489-CA82300ACE5F}"/>
                  </a:ext>
                </a:extLst>
              </p:cNvPr>
              <p:cNvSpPr/>
              <p:nvPr/>
            </p:nvSpPr>
            <p:spPr>
              <a:xfrm>
                <a:off x="6208145" y="3967120"/>
                <a:ext cx="864000" cy="1462385"/>
              </a:xfrm>
              <a:custGeom>
                <a:avLst/>
                <a:gdLst>
                  <a:gd name="connsiteX0" fmla="*/ 0 w 658762"/>
                  <a:gd name="connsiteY0" fmla="*/ 0 h 1173372"/>
                  <a:gd name="connsiteX1" fmla="*/ 658762 w 658762"/>
                  <a:gd name="connsiteY1" fmla="*/ 0 h 1173372"/>
                  <a:gd name="connsiteX2" fmla="*/ 658762 w 658762"/>
                  <a:gd name="connsiteY2" fmla="*/ 1173372 h 1173372"/>
                  <a:gd name="connsiteX3" fmla="*/ 0 w 658762"/>
                  <a:gd name="connsiteY3" fmla="*/ 1173372 h 1173372"/>
                  <a:gd name="connsiteX4" fmla="*/ 0 w 658762"/>
                  <a:gd name="connsiteY4" fmla="*/ 0 h 1173372"/>
                  <a:gd name="connsiteX0" fmla="*/ 0 w 658762"/>
                  <a:gd name="connsiteY0" fmla="*/ 0 h 1209010"/>
                  <a:gd name="connsiteX1" fmla="*/ 658762 w 658762"/>
                  <a:gd name="connsiteY1" fmla="*/ 0 h 1209010"/>
                  <a:gd name="connsiteX2" fmla="*/ 658762 w 658762"/>
                  <a:gd name="connsiteY2" fmla="*/ 1173372 h 1209010"/>
                  <a:gd name="connsiteX3" fmla="*/ 314224 w 658762"/>
                  <a:gd name="connsiteY3" fmla="*/ 1209010 h 1209010"/>
                  <a:gd name="connsiteX4" fmla="*/ 0 w 658762"/>
                  <a:gd name="connsiteY4" fmla="*/ 1173372 h 1209010"/>
                  <a:gd name="connsiteX5" fmla="*/ 0 w 658762"/>
                  <a:gd name="connsiteY5" fmla="*/ 0 h 1209010"/>
                  <a:gd name="connsiteX0" fmla="*/ 0 w 658762"/>
                  <a:gd name="connsiteY0" fmla="*/ 0 h 1211074"/>
                  <a:gd name="connsiteX1" fmla="*/ 658762 w 658762"/>
                  <a:gd name="connsiteY1" fmla="*/ 0 h 1211074"/>
                  <a:gd name="connsiteX2" fmla="*/ 658762 w 658762"/>
                  <a:gd name="connsiteY2" fmla="*/ 1173372 h 1211074"/>
                  <a:gd name="connsiteX3" fmla="*/ 312325 w 658762"/>
                  <a:gd name="connsiteY3" fmla="*/ 1211074 h 1211074"/>
                  <a:gd name="connsiteX4" fmla="*/ 0 w 658762"/>
                  <a:gd name="connsiteY4" fmla="*/ 1173372 h 1211074"/>
                  <a:gd name="connsiteX5" fmla="*/ 0 w 658762"/>
                  <a:gd name="connsiteY5" fmla="*/ 0 h 1211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762" h="1211074">
                    <a:moveTo>
                      <a:pt x="0" y="0"/>
                    </a:moveTo>
                    <a:lnTo>
                      <a:pt x="658762" y="0"/>
                    </a:lnTo>
                    <a:lnTo>
                      <a:pt x="658762" y="1173372"/>
                    </a:lnTo>
                    <a:cubicBezTo>
                      <a:pt x="544742" y="1173306"/>
                      <a:pt x="426345" y="1211140"/>
                      <a:pt x="312325" y="1211074"/>
                    </a:cubicBezTo>
                    <a:lnTo>
                      <a:pt x="0" y="11733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Trapezoid 12">
                <a:extLst>
                  <a:ext uri="{FF2B5EF4-FFF2-40B4-BE49-F238E27FC236}">
                    <a16:creationId xmlns:a16="http://schemas.microsoft.com/office/drawing/2014/main" id="{166BF472-16C4-27FB-524B-F9D71D416100}"/>
                  </a:ext>
                </a:extLst>
              </p:cNvPr>
              <p:cNvSpPr/>
              <p:nvPr/>
            </p:nvSpPr>
            <p:spPr>
              <a:xfrm rot="10800000">
                <a:off x="6217643" y="5239989"/>
                <a:ext cx="844714" cy="696735"/>
              </a:xfrm>
              <a:custGeom>
                <a:avLst/>
                <a:gdLst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0 w 864096"/>
                  <a:gd name="connsiteY4" fmla="*/ 504000 h 504000"/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654389 w 864096"/>
                  <a:gd name="connsiteY4" fmla="*/ 502269 h 504000"/>
                  <a:gd name="connsiteX5" fmla="*/ 0 w 864096"/>
                  <a:gd name="connsiteY5" fmla="*/ 504000 h 504000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3799"/>
                  <a:gd name="connsiteX1" fmla="*/ 278218 w 864096"/>
                  <a:gd name="connsiteY1" fmla="*/ 0 h 693799"/>
                  <a:gd name="connsiteX2" fmla="*/ 585878 w 864096"/>
                  <a:gd name="connsiteY2" fmla="*/ 0 h 693799"/>
                  <a:gd name="connsiteX3" fmla="*/ 864096 w 864096"/>
                  <a:gd name="connsiteY3" fmla="*/ 504000 h 693799"/>
                  <a:gd name="connsiteX4" fmla="*/ 646114 w 864096"/>
                  <a:gd name="connsiteY4" fmla="*/ 692597 h 693799"/>
                  <a:gd name="connsiteX5" fmla="*/ 418548 w 864096"/>
                  <a:gd name="connsiteY5" fmla="*/ 580882 h 693799"/>
                  <a:gd name="connsiteX6" fmla="*/ 0 w 864096"/>
                  <a:gd name="connsiteY6" fmla="*/ 504000 h 693799"/>
                  <a:gd name="connsiteX0" fmla="*/ 0 w 864096"/>
                  <a:gd name="connsiteY0" fmla="*/ 504000 h 693347"/>
                  <a:gd name="connsiteX1" fmla="*/ 278218 w 864096"/>
                  <a:gd name="connsiteY1" fmla="*/ 0 h 693347"/>
                  <a:gd name="connsiteX2" fmla="*/ 585878 w 864096"/>
                  <a:gd name="connsiteY2" fmla="*/ 0 h 693347"/>
                  <a:gd name="connsiteX3" fmla="*/ 864096 w 864096"/>
                  <a:gd name="connsiteY3" fmla="*/ 504000 h 693347"/>
                  <a:gd name="connsiteX4" fmla="*/ 646114 w 864096"/>
                  <a:gd name="connsiteY4" fmla="*/ 692597 h 693347"/>
                  <a:gd name="connsiteX5" fmla="*/ 418548 w 864096"/>
                  <a:gd name="connsiteY5" fmla="*/ 518819 h 693347"/>
                  <a:gd name="connsiteX6" fmla="*/ 0 w 864096"/>
                  <a:gd name="connsiteY6" fmla="*/ 504000 h 69334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162 w 864258"/>
                  <a:gd name="connsiteY0" fmla="*/ 504000 h 692597"/>
                  <a:gd name="connsiteX1" fmla="*/ 278380 w 864258"/>
                  <a:gd name="connsiteY1" fmla="*/ 0 h 692597"/>
                  <a:gd name="connsiteX2" fmla="*/ 586040 w 864258"/>
                  <a:gd name="connsiteY2" fmla="*/ 0 h 692597"/>
                  <a:gd name="connsiteX3" fmla="*/ 864258 w 864258"/>
                  <a:gd name="connsiteY3" fmla="*/ 504000 h 692597"/>
                  <a:gd name="connsiteX4" fmla="*/ 646276 w 864258"/>
                  <a:gd name="connsiteY4" fmla="*/ 692597 h 692597"/>
                  <a:gd name="connsiteX5" fmla="*/ 422848 w 864258"/>
                  <a:gd name="connsiteY5" fmla="*/ 489856 h 692597"/>
                  <a:gd name="connsiteX6" fmla="*/ 240795 w 864258"/>
                  <a:gd name="connsiteY6" fmla="*/ 576744 h 692597"/>
                  <a:gd name="connsiteX7" fmla="*/ 162 w 864258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43514 w 864237"/>
                  <a:gd name="connsiteY5" fmla="*/ 481581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87 w 864283"/>
                  <a:gd name="connsiteY0" fmla="*/ 504000 h 696733"/>
                  <a:gd name="connsiteX1" fmla="*/ 278405 w 864283"/>
                  <a:gd name="connsiteY1" fmla="*/ 0 h 696733"/>
                  <a:gd name="connsiteX2" fmla="*/ 586065 w 864283"/>
                  <a:gd name="connsiteY2" fmla="*/ 0 h 696733"/>
                  <a:gd name="connsiteX3" fmla="*/ 864283 w 864283"/>
                  <a:gd name="connsiteY3" fmla="*/ 504000 h 696733"/>
                  <a:gd name="connsiteX4" fmla="*/ 646301 w 864283"/>
                  <a:gd name="connsiteY4" fmla="*/ 692597 h 696733"/>
                  <a:gd name="connsiteX5" fmla="*/ 443560 w 864283"/>
                  <a:gd name="connsiteY5" fmla="*/ 481581 h 696733"/>
                  <a:gd name="connsiteX6" fmla="*/ 269783 w 864283"/>
                  <a:gd name="connsiteY6" fmla="*/ 696733 h 696733"/>
                  <a:gd name="connsiteX7" fmla="*/ 187 w 864283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481581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4096" h="696733">
                    <a:moveTo>
                      <a:pt x="0" y="504000"/>
                    </a:moveTo>
                    <a:lnTo>
                      <a:pt x="278218" y="0"/>
                    </a:lnTo>
                    <a:lnTo>
                      <a:pt x="585878" y="0"/>
                    </a:lnTo>
                    <a:lnTo>
                      <a:pt x="864096" y="504000"/>
                    </a:lnTo>
                    <a:lnTo>
                      <a:pt x="646114" y="692597"/>
                    </a:lnTo>
                    <a:cubicBezTo>
                      <a:pt x="555306" y="618523"/>
                      <a:pt x="538646" y="587490"/>
                      <a:pt x="443373" y="506406"/>
                    </a:cubicBezTo>
                    <a:cubicBezTo>
                      <a:pt x="342692" y="607086"/>
                      <a:pt x="319356" y="636450"/>
                      <a:pt x="269596" y="696733"/>
                    </a:cubicBezTo>
                    <a:cubicBezTo>
                      <a:pt x="145360" y="616339"/>
                      <a:pt x="130275" y="612536"/>
                      <a:pt x="0" y="5040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1" name="Isosceles Triangle 14">
                <a:extLst>
                  <a:ext uri="{FF2B5EF4-FFF2-40B4-BE49-F238E27FC236}">
                    <a16:creationId xmlns:a16="http://schemas.microsoft.com/office/drawing/2014/main" id="{17497C38-07E5-DC3D-CD70-3DAD866172A9}"/>
                  </a:ext>
                </a:extLst>
              </p:cNvPr>
              <p:cNvSpPr/>
              <p:nvPr/>
            </p:nvSpPr>
            <p:spPr>
              <a:xfrm rot="10800000">
                <a:off x="6405891" y="5884187"/>
                <a:ext cx="468769" cy="463414"/>
              </a:xfrm>
              <a:prstGeom prst="triangle">
                <a:avLst>
                  <a:gd name="adj" fmla="val 53724"/>
                </a:avLst>
              </a:prstGeom>
              <a:solidFill>
                <a:srgbClr val="00983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1" name="그룹 8">
              <a:extLst>
                <a:ext uri="{FF2B5EF4-FFF2-40B4-BE49-F238E27FC236}">
                  <a16:creationId xmlns:a16="http://schemas.microsoft.com/office/drawing/2014/main" id="{29578B84-5323-2BD9-45D7-D5E03F4C93E1}"/>
                </a:ext>
              </a:extLst>
            </p:cNvPr>
            <p:cNvGrpSpPr/>
            <p:nvPr/>
          </p:nvGrpSpPr>
          <p:grpSpPr>
            <a:xfrm>
              <a:off x="1561176" y="2495176"/>
              <a:ext cx="1058138" cy="1178548"/>
              <a:chOff x="1561176" y="2495176"/>
              <a:chExt cx="1058138" cy="1178548"/>
            </a:xfrm>
          </p:grpSpPr>
          <p:sp>
            <p:nvSpPr>
              <p:cNvPr id="12" name="Freeform 23">
                <a:extLst>
                  <a:ext uri="{FF2B5EF4-FFF2-40B4-BE49-F238E27FC236}">
                    <a16:creationId xmlns:a16="http://schemas.microsoft.com/office/drawing/2014/main" id="{AE24D4DC-00F0-8302-17B4-EB12DF3D7696}"/>
                  </a:ext>
                </a:extLst>
              </p:cNvPr>
              <p:cNvSpPr/>
              <p:nvPr/>
            </p:nvSpPr>
            <p:spPr>
              <a:xfrm rot="19043010">
                <a:off x="2359636" y="3192185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28508C"/>
              </a:solidFill>
              <a:ln w="50800">
                <a:solidFill>
                  <a:srgbClr val="2850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06EE6E87-AB7A-708A-344C-100E604736A9}"/>
                  </a:ext>
                </a:extLst>
              </p:cNvPr>
              <p:cNvSpPr/>
              <p:nvPr/>
            </p:nvSpPr>
            <p:spPr>
              <a:xfrm rot="19043010" flipH="1">
                <a:off x="2495065" y="3044668"/>
                <a:ext cx="105124" cy="481540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7030A0"/>
              </a:solidFill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4" name="그룹 7">
                <a:extLst>
                  <a:ext uri="{FF2B5EF4-FFF2-40B4-BE49-F238E27FC236}">
                    <a16:creationId xmlns:a16="http://schemas.microsoft.com/office/drawing/2014/main" id="{4CFD2A29-40FD-22AE-AA9F-0103FA353218}"/>
                  </a:ext>
                </a:extLst>
              </p:cNvPr>
              <p:cNvGrpSpPr/>
              <p:nvPr/>
            </p:nvGrpSpPr>
            <p:grpSpPr>
              <a:xfrm rot="19020000">
                <a:off x="1561176" y="2495176"/>
                <a:ext cx="1058138" cy="791152"/>
                <a:chOff x="3323392" y="61421"/>
                <a:chExt cx="4436326" cy="3316965"/>
              </a:xfrm>
            </p:grpSpPr>
            <p:sp>
              <p:nvSpPr>
                <p:cNvPr id="15" name="자유형: 도형 3">
                  <a:extLst>
                    <a:ext uri="{FF2B5EF4-FFF2-40B4-BE49-F238E27FC236}">
                      <a16:creationId xmlns:a16="http://schemas.microsoft.com/office/drawing/2014/main" id="{7F8649BB-4A42-7CE9-E024-17B77355AEFE}"/>
                    </a:ext>
                  </a:extLst>
                </p:cNvPr>
                <p:cNvSpPr/>
                <p:nvPr/>
              </p:nvSpPr>
              <p:spPr>
                <a:xfrm>
                  <a:off x="5565729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16" name="그룹 42">
                  <a:extLst>
                    <a:ext uri="{FF2B5EF4-FFF2-40B4-BE49-F238E27FC236}">
                      <a16:creationId xmlns:a16="http://schemas.microsoft.com/office/drawing/2014/main" id="{28DD3F28-8A28-0F82-91AD-44529D9350F2}"/>
                    </a:ext>
                  </a:extLst>
                </p:cNvPr>
                <p:cNvGrpSpPr/>
                <p:nvPr/>
              </p:nvGrpSpPr>
              <p:grpSpPr>
                <a:xfrm>
                  <a:off x="5560358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24" name="자유형: 도형 43">
                    <a:extLst>
                      <a:ext uri="{FF2B5EF4-FFF2-40B4-BE49-F238E27FC236}">
                        <a16:creationId xmlns:a16="http://schemas.microsoft.com/office/drawing/2014/main" id="{63863D59-2BD5-8087-6A32-DF03F376387A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solidFill>
                    <a:srgbClr val="7030A0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5" name="자유형: 도형 44">
                    <a:extLst>
                      <a:ext uri="{FF2B5EF4-FFF2-40B4-BE49-F238E27FC236}">
                        <a16:creationId xmlns:a16="http://schemas.microsoft.com/office/drawing/2014/main" id="{12036BAE-219F-A7F4-4420-5A31FEEA2D44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6" name="자유형: 도형 45">
                    <a:extLst>
                      <a:ext uri="{FF2B5EF4-FFF2-40B4-BE49-F238E27FC236}">
                        <a16:creationId xmlns:a16="http://schemas.microsoft.com/office/drawing/2014/main" id="{9A3B9B9A-AB83-912A-DAF3-8272779E3E0D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7" name="자유형: 도형 46">
                    <a:extLst>
                      <a:ext uri="{FF2B5EF4-FFF2-40B4-BE49-F238E27FC236}">
                        <a16:creationId xmlns:a16="http://schemas.microsoft.com/office/drawing/2014/main" id="{170819E1-5E1A-2323-B12A-3F6D5F2BEE62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28" name="직선 연결선 47">
                    <a:extLst>
                      <a:ext uri="{FF2B5EF4-FFF2-40B4-BE49-F238E27FC236}">
                        <a16:creationId xmlns:a16="http://schemas.microsoft.com/office/drawing/2014/main" id="{ED8E3263-B55C-E534-4C4D-576C380279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자유형: 도형 95">
                  <a:extLst>
                    <a:ext uri="{FF2B5EF4-FFF2-40B4-BE49-F238E27FC236}">
                      <a16:creationId xmlns:a16="http://schemas.microsoft.com/office/drawing/2014/main" id="{8AD400C8-E008-9029-E3EB-46FD1A798008}"/>
                    </a:ext>
                  </a:extLst>
                </p:cNvPr>
                <p:cNvSpPr/>
                <p:nvPr/>
              </p:nvSpPr>
              <p:spPr>
                <a:xfrm flipH="1">
                  <a:off x="3323392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2850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18" name="그룹 96">
                  <a:extLst>
                    <a:ext uri="{FF2B5EF4-FFF2-40B4-BE49-F238E27FC236}">
                      <a16:creationId xmlns:a16="http://schemas.microsoft.com/office/drawing/2014/main" id="{EB0510FC-1CDE-33C9-7C28-DFDDC5806A11}"/>
                    </a:ext>
                  </a:extLst>
                </p:cNvPr>
                <p:cNvGrpSpPr/>
                <p:nvPr/>
              </p:nvGrpSpPr>
              <p:grpSpPr>
                <a:xfrm flipH="1">
                  <a:off x="3326867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19" name="자유형: 도형 97">
                    <a:extLst>
                      <a:ext uri="{FF2B5EF4-FFF2-40B4-BE49-F238E27FC236}">
                        <a16:creationId xmlns:a16="http://schemas.microsoft.com/office/drawing/2014/main" id="{E3C40122-0F61-693D-95C9-7188BB46CB47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0" name="자유형: 도형 98">
                    <a:extLst>
                      <a:ext uri="{FF2B5EF4-FFF2-40B4-BE49-F238E27FC236}">
                        <a16:creationId xmlns:a16="http://schemas.microsoft.com/office/drawing/2014/main" id="{70AFA343-F2EF-5564-B880-E971EF7B87F6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1" name="자유형: 도형 99">
                    <a:extLst>
                      <a:ext uri="{FF2B5EF4-FFF2-40B4-BE49-F238E27FC236}">
                        <a16:creationId xmlns:a16="http://schemas.microsoft.com/office/drawing/2014/main" id="{EEE43489-58E3-9BD9-1644-F65381153EC2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28508C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2" name="자유형: 도형 100">
                    <a:extLst>
                      <a:ext uri="{FF2B5EF4-FFF2-40B4-BE49-F238E27FC236}">
                        <a16:creationId xmlns:a16="http://schemas.microsoft.com/office/drawing/2014/main" id="{543A90AB-362B-9482-98DC-D64B2128AF9E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23" name="직선 연결선 101">
                    <a:extLst>
                      <a:ext uri="{FF2B5EF4-FFF2-40B4-BE49-F238E27FC236}">
                        <a16:creationId xmlns:a16="http://schemas.microsoft.com/office/drawing/2014/main" id="{57735418-89D2-25F4-3CF0-0A26C180BF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FE6E47CA-0FDA-7313-5953-ABDE76B7E429}"/>
              </a:ext>
            </a:extLst>
          </p:cNvPr>
          <p:cNvSpPr/>
          <p:nvPr/>
        </p:nvSpPr>
        <p:spPr>
          <a:xfrm>
            <a:off x="709045" y="2283124"/>
            <a:ext cx="3908493" cy="78857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D774E54F-E055-9855-20D4-E175081F2483}"/>
              </a:ext>
            </a:extLst>
          </p:cNvPr>
          <p:cNvSpPr/>
          <p:nvPr/>
        </p:nvSpPr>
        <p:spPr>
          <a:xfrm>
            <a:off x="1230238" y="2486920"/>
            <a:ext cx="445568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парка</a:t>
            </a:r>
            <a:endParaRPr lang="ko-KR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2EE3B03C-E3D0-BE95-C108-5402164EF51D}"/>
              </a:ext>
            </a:extLst>
          </p:cNvPr>
          <p:cNvSpPr/>
          <p:nvPr/>
        </p:nvSpPr>
        <p:spPr>
          <a:xfrm flipH="1">
            <a:off x="7492457" y="2283124"/>
            <a:ext cx="3908493" cy="78857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EEA204A1-5F34-A56B-A01F-3956AD28263E}"/>
              </a:ext>
            </a:extLst>
          </p:cNvPr>
          <p:cNvSpPr/>
          <p:nvPr/>
        </p:nvSpPr>
        <p:spPr>
          <a:xfrm flipH="1">
            <a:off x="6322580" y="2486920"/>
            <a:ext cx="445568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altLang="ko-KR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образовательно</a:t>
            </a:r>
          </a:p>
          <a:p>
            <a:pPr algn="ctr">
              <a:lnSpc>
                <a:spcPct val="90000"/>
              </a:lnSpc>
            </a:pPr>
            <a:r>
              <a:rPr lang="ru-RU" altLang="ko-KR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-досугового центра</a:t>
            </a:r>
            <a:endParaRPr lang="ko-KR" alt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029E1A-E277-906F-A176-D635D5889C6A}"/>
              </a:ext>
            </a:extLst>
          </p:cNvPr>
          <p:cNvSpPr txBox="1"/>
          <p:nvPr/>
        </p:nvSpPr>
        <p:spPr>
          <a:xfrm>
            <a:off x="649939" y="3275491"/>
            <a:ext cx="10823711" cy="155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685800" rtl="0" eaLnBrk="1" latinLnBrk="0" hangingPunct="1">
              <a:lnSpc>
                <a:spcPct val="107000"/>
              </a:lnSpc>
            </a:pPr>
            <a:r>
              <a:rPr lang="ru-RU" sz="1800" b="0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Предоставление площадки для общегородских и республиканских мероприятий </a:t>
            </a:r>
          </a:p>
          <a:p>
            <a:pPr algn="ctr" defTabSz="685800">
              <a:lnSpc>
                <a:spcPct val="107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площадки для проведения мероприятий социальной направленности</a:t>
            </a:r>
          </a:p>
          <a:p>
            <a:pPr algn="ctr" defTabSz="685800">
              <a:lnSpc>
                <a:spcPct val="107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концерты</a:t>
            </a:r>
          </a:p>
          <a:p>
            <a:pPr algn="ctr" defTabSz="685800">
              <a:lnSpc>
                <a:spcPct val="107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креативных индустрий</a:t>
            </a:r>
          </a:p>
          <a:p>
            <a:pPr marL="0" algn="ctr" defTabSz="685800" rtl="0" eaLnBrk="1" latinLnBrk="0" hangingPunct="1">
              <a:lnSpc>
                <a:spcPct val="107000"/>
              </a:lnSpc>
              <a:spcAft>
                <a:spcPts val="800"/>
              </a:spcAft>
            </a:pPr>
            <a:endParaRPr lang="ru-RU" sz="1800" b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48" name="직사각형 9">
            <a:extLst>
              <a:ext uri="{FF2B5EF4-FFF2-40B4-BE49-F238E27FC236}">
                <a16:creationId xmlns:a16="http://schemas.microsoft.com/office/drawing/2014/main" id="{7DFA7705-DCAA-CC0A-605A-24394D500051}"/>
              </a:ext>
            </a:extLst>
          </p:cNvPr>
          <p:cNvSpPr/>
          <p:nvPr/>
        </p:nvSpPr>
        <p:spPr>
          <a:xfrm>
            <a:off x="213920" y="4658670"/>
            <a:ext cx="5472000" cy="20259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FDAFCB-E9C3-586E-B148-3CFDB8F532B6}"/>
              </a:ext>
            </a:extLst>
          </p:cNvPr>
          <p:cNvSpPr txBox="1"/>
          <p:nvPr/>
        </p:nvSpPr>
        <p:spPr>
          <a:xfrm>
            <a:off x="466736" y="4820006"/>
            <a:ext cx="5063742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Чемпионаты Якутска, республики, ДВФО, турниры по скейтбордингу, стритболу, </a:t>
            </a:r>
            <a:r>
              <a:rPr lang="ru-RU" altLang="ko-KR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воркауту</a:t>
            </a:r>
            <a:r>
              <a:rPr lang="ru-RU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го, фигурному катанию</a:t>
            </a:r>
          </a:p>
          <a:p>
            <a:r>
              <a:rPr lang="ru-RU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по ледовым скульптурам</a:t>
            </a:r>
          </a:p>
          <a:p>
            <a:r>
              <a:rPr lang="ru-RU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ярмарка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ярмарка и т.д.</a:t>
            </a:r>
          </a:p>
          <a:p>
            <a:endParaRPr lang="ru-RU" altLang="ko-K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직사각형 9">
            <a:extLst>
              <a:ext uri="{FF2B5EF4-FFF2-40B4-BE49-F238E27FC236}">
                <a16:creationId xmlns:a16="http://schemas.microsoft.com/office/drawing/2014/main" id="{0764AD5A-EB6A-4FE1-B9F7-DA0AAA695081}"/>
              </a:ext>
            </a:extLst>
          </p:cNvPr>
          <p:cNvSpPr/>
          <p:nvPr/>
        </p:nvSpPr>
        <p:spPr>
          <a:xfrm>
            <a:off x="6421661" y="4658670"/>
            <a:ext cx="5472000" cy="20259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1B43DA-2143-D5D2-BC46-437658AD5DFF}"/>
              </a:ext>
            </a:extLst>
          </p:cNvPr>
          <p:cNvSpPr txBox="1"/>
          <p:nvPr/>
        </p:nvSpPr>
        <p:spPr>
          <a:xfrm>
            <a:off x="6590229" y="4820006"/>
            <a:ext cx="513503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выставки;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Анимационный фестиваль;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проектная школа; Конференции (научно-практические, школьные, студенческие, тематические);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 Talks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Научные бои, математический праздник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по робототехнике; Кинопоказы; семинары, лекции, мастер-классы и т.д.</a:t>
            </a:r>
          </a:p>
        </p:txBody>
      </p:sp>
    </p:spTree>
    <p:extLst>
      <p:ext uri="{BB962C8B-B14F-4D97-AF65-F5344CB8AC3E}">
        <p14:creationId xmlns:p14="http://schemas.microsoft.com/office/powerpoint/2010/main" val="299387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6C0C0A4-8F2D-D6CE-5C64-315B5491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90" y="5562891"/>
            <a:ext cx="580504" cy="5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1;p2">
            <a:extLst>
              <a:ext uri="{FF2B5EF4-FFF2-40B4-BE49-F238E27FC236}">
                <a16:creationId xmlns:a16="http://schemas.microsoft.com/office/drawing/2014/main" id="{84ADFA8D-7F4F-D630-A4CC-EFD5833C2B9F}"/>
              </a:ext>
            </a:extLst>
          </p:cNvPr>
          <p:cNvSpPr txBox="1">
            <a:spLocks/>
          </p:cNvSpPr>
          <p:nvPr/>
        </p:nvSpPr>
        <p:spPr>
          <a:xfrm>
            <a:off x="936173" y="2485359"/>
            <a:ext cx="1859145" cy="6386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ts val="1100"/>
            </a:pPr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16.09.2021–19.12.2021</a:t>
            </a:r>
          </a:p>
          <a:p>
            <a:pPr>
              <a:spcBef>
                <a:spcPts val="0"/>
              </a:spcBef>
              <a:buSzPts val="1100"/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Бизнес-акселератор </a:t>
            </a:r>
            <a:endParaRPr lang="en-US" sz="1050" b="1" dirty="0">
              <a:solidFill>
                <a:srgbClr val="0E7469"/>
              </a:solidFill>
              <a:latin typeface="Jost" pitchFamily="2" charset="-52"/>
              <a:ea typeface="Jost" pitchFamily="2" charset="-52"/>
            </a:endParaRPr>
          </a:p>
          <a:p>
            <a:pPr>
              <a:spcBef>
                <a:spcPts val="0"/>
              </a:spcBef>
              <a:buSzPts val="1100"/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для школьников </a:t>
            </a:r>
          </a:p>
          <a:p>
            <a:pPr>
              <a:spcBef>
                <a:spcPts val="0"/>
              </a:spcBef>
              <a:buSzPts val="1100"/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8–11 классов</a:t>
            </a:r>
            <a:endParaRPr lang="ru-RU" sz="1050" dirty="0">
              <a:solidFill>
                <a:srgbClr val="10253F"/>
              </a:solidFill>
              <a:latin typeface="Jost" pitchFamily="2" charset="-52"/>
              <a:ea typeface="Jost" pitchFamily="2" charset="-52"/>
            </a:endParaRPr>
          </a:p>
          <a:p>
            <a:pPr>
              <a:spcBef>
                <a:spcPts val="0"/>
              </a:spcBef>
              <a:buSzPts val="1800"/>
            </a:pPr>
            <a:endParaRPr lang="ru-RU" sz="1050" dirty="0">
              <a:solidFill>
                <a:srgbClr val="10253F"/>
              </a:solidFill>
              <a:latin typeface="Jost" pitchFamily="2" charset="-52"/>
              <a:ea typeface="Jost" pitchFamily="2" charset="-52"/>
              <a:cs typeface="Calibri" panose="020F0502020204030204" pitchFamily="34" charset="0"/>
              <a:sym typeface="Arial"/>
            </a:endParaRPr>
          </a:p>
          <a:p>
            <a:pPr>
              <a:spcBef>
                <a:spcPts val="0"/>
              </a:spcBef>
              <a:buSzPts val="1800"/>
            </a:pPr>
            <a:endParaRPr lang="ru-RU" sz="1050" dirty="0">
              <a:solidFill>
                <a:srgbClr val="10253F"/>
              </a:solidFill>
              <a:latin typeface="Jost" pitchFamily="2" charset="-52"/>
              <a:ea typeface="Jost" pitchFamily="2" charset="-5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535395-AA62-C76F-B1FF-D421A48B4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4" y="5388872"/>
            <a:ext cx="904913" cy="90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FA0110-9BB3-FE79-4DF6-7168F1CD0A46}"/>
              </a:ext>
            </a:extLst>
          </p:cNvPr>
          <p:cNvSpPr txBox="1"/>
          <p:nvPr/>
        </p:nvSpPr>
        <p:spPr>
          <a:xfrm>
            <a:off x="1982870" y="3228026"/>
            <a:ext cx="14415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2075" algn="l"/>
                <a:tab pos="1079500" algn="l"/>
              </a:tabLst>
            </a:pPr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01.11.2021–25.12.2021</a:t>
            </a:r>
          </a:p>
          <a:p>
            <a:pPr algn="ctr">
              <a:tabLst>
                <a:tab pos="92075" algn="l"/>
                <a:tab pos="1079500" algn="l"/>
              </a:tabLst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sz="1050" b="1" dirty="0" err="1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Proskills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sz="1050" b="1" dirty="0" err="1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Yakutia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» </a:t>
            </a:r>
          </a:p>
          <a:p>
            <a:pPr algn="ctr">
              <a:tabLst>
                <a:tab pos="92075" algn="l"/>
                <a:tab pos="1079500" algn="l"/>
              </a:tabLst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для школьников </a:t>
            </a:r>
          </a:p>
          <a:p>
            <a:pPr algn="ctr">
              <a:tabLst>
                <a:tab pos="92075" algn="l"/>
                <a:tab pos="1079500" algn="l"/>
              </a:tabLst>
            </a:pP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6–10 классов</a:t>
            </a:r>
            <a:endParaRPr lang="en-US" sz="1050" b="1" dirty="0">
              <a:solidFill>
                <a:srgbClr val="0E7469"/>
              </a:solidFill>
              <a:latin typeface="Jost" pitchFamily="2" charset="-52"/>
              <a:ea typeface="Jost" pitchFamily="2" charset="-52"/>
            </a:endParaRPr>
          </a:p>
        </p:txBody>
      </p:sp>
      <p:pic>
        <p:nvPicPr>
          <p:cNvPr id="9" name="Picture 2" descr="В Якутии стартует образовательная школа Proskills Yakutia — ЯСИА">
            <a:extLst>
              <a:ext uri="{FF2B5EF4-FFF2-40B4-BE49-F238E27FC236}">
                <a16:creationId xmlns:a16="http://schemas.microsoft.com/office/drawing/2014/main" id="{89481FCA-6F2E-025B-F008-F6CBC9D2F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8170" r="13570" b="19931"/>
          <a:stretch/>
        </p:blipFill>
        <p:spPr bwMode="auto">
          <a:xfrm>
            <a:off x="2419797" y="5543345"/>
            <a:ext cx="606068" cy="51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улинарная студия FoodLife - Главная | Facebook">
            <a:extLst>
              <a:ext uri="{FF2B5EF4-FFF2-40B4-BE49-F238E27FC236}">
                <a16:creationId xmlns:a16="http://schemas.microsoft.com/office/drawing/2014/main" id="{2E331B83-D974-6C9A-19E2-6795E8C7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79" y="5535939"/>
            <a:ext cx="524340" cy="524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58905E-2ACA-8056-B75F-036058C8A40B}"/>
              </a:ext>
            </a:extLst>
          </p:cNvPr>
          <p:cNvSpPr txBox="1"/>
          <p:nvPr/>
        </p:nvSpPr>
        <p:spPr>
          <a:xfrm>
            <a:off x="2741507" y="4069439"/>
            <a:ext cx="141113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07.12.2021–18.12.2021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Кулинарный курс «Мини-шеф» для школьников 5–10 классов</a:t>
            </a:r>
            <a:endParaRPr lang="en-US" sz="1050" b="1" dirty="0">
              <a:solidFill>
                <a:srgbClr val="0E7469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9167E-ECAC-7542-B2A2-81888C5FEB83}"/>
              </a:ext>
            </a:extLst>
          </p:cNvPr>
          <p:cNvSpPr txBox="1"/>
          <p:nvPr/>
        </p:nvSpPr>
        <p:spPr>
          <a:xfrm>
            <a:off x="4887372" y="4233309"/>
            <a:ext cx="149099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26.03.2022–15.05.2022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Курс по развитию гибких навыков у подростков «Skills Park»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6D103-AF8A-6AE8-3DF0-D71CE4974D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61" t="29405" r="12725" b="4649"/>
          <a:stretch/>
        </p:blipFill>
        <p:spPr>
          <a:xfrm>
            <a:off x="5372137" y="5543345"/>
            <a:ext cx="524340" cy="524340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77CE23-707F-D9B5-96F8-BA305CA802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30" t="7463" r="15186" b="9489"/>
          <a:stretch/>
        </p:blipFill>
        <p:spPr>
          <a:xfrm>
            <a:off x="7525652" y="5473313"/>
            <a:ext cx="641540" cy="6352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F41F6A-0D46-A7EF-C30F-D7DA2E6B7175}"/>
              </a:ext>
            </a:extLst>
          </p:cNvPr>
          <p:cNvSpPr txBox="1"/>
          <p:nvPr/>
        </p:nvSpPr>
        <p:spPr>
          <a:xfrm>
            <a:off x="3303938" y="2560841"/>
            <a:ext cx="174290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10.12.2021–31.01.2022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Творческие конкурсы рассказов и рисунков </a:t>
            </a:r>
          </a:p>
        </p:txBody>
      </p:sp>
      <p:pic>
        <p:nvPicPr>
          <p:cNvPr id="16" name="Picture 2" descr="Объявлены творческие конкурсы Парка будущих поколений.">
            <a:extLst>
              <a:ext uri="{FF2B5EF4-FFF2-40B4-BE49-F238E27FC236}">
                <a16:creationId xmlns:a16="http://schemas.microsoft.com/office/drawing/2014/main" id="{0A9ABD4A-938F-01EF-5ADA-C00C099E1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r="17105"/>
          <a:stretch/>
        </p:blipFill>
        <p:spPr bwMode="auto">
          <a:xfrm>
            <a:off x="3933566" y="5563598"/>
            <a:ext cx="485734" cy="4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702">
            <a:extLst>
              <a:ext uri="{FF2B5EF4-FFF2-40B4-BE49-F238E27FC236}">
                <a16:creationId xmlns:a16="http://schemas.microsoft.com/office/drawing/2014/main" id="{C3D6F448-1903-8C69-5789-4B4866233798}"/>
              </a:ext>
            </a:extLst>
          </p:cNvPr>
          <p:cNvSpPr/>
          <p:nvPr/>
        </p:nvSpPr>
        <p:spPr>
          <a:xfrm>
            <a:off x="1618401" y="6261250"/>
            <a:ext cx="8780244" cy="55613"/>
          </a:xfrm>
          <a:prstGeom prst="rect">
            <a:avLst/>
          </a:prstGeom>
          <a:solidFill>
            <a:srgbClr val="D98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Oval 1708">
            <a:extLst>
              <a:ext uri="{FF2B5EF4-FFF2-40B4-BE49-F238E27FC236}">
                <a16:creationId xmlns:a16="http://schemas.microsoft.com/office/drawing/2014/main" id="{483BA807-E635-DB1A-0FCD-2EDD041E9385}"/>
              </a:ext>
            </a:extLst>
          </p:cNvPr>
          <p:cNvSpPr>
            <a:spLocks noChangeAspect="1"/>
          </p:cNvSpPr>
          <p:nvPr/>
        </p:nvSpPr>
        <p:spPr>
          <a:xfrm>
            <a:off x="2630323" y="6205386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71A295-591E-B82A-D840-9821D2329CB7}"/>
              </a:ext>
            </a:extLst>
          </p:cNvPr>
          <p:cNvSpPr txBox="1"/>
          <p:nvPr/>
        </p:nvSpPr>
        <p:spPr>
          <a:xfrm>
            <a:off x="2741507" y="6228392"/>
            <a:ext cx="1701493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719FA4-EF9E-927C-F370-38B5EF35AC1C}"/>
              </a:ext>
            </a:extLst>
          </p:cNvPr>
          <p:cNvSpPr txBox="1"/>
          <p:nvPr/>
        </p:nvSpPr>
        <p:spPr>
          <a:xfrm>
            <a:off x="7118118" y="6222934"/>
            <a:ext cx="174770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C74A4-5D77-BD11-8B0F-205DB29F2BB3}"/>
              </a:ext>
            </a:extLst>
          </p:cNvPr>
          <p:cNvSpPr txBox="1"/>
          <p:nvPr/>
        </p:nvSpPr>
        <p:spPr>
          <a:xfrm>
            <a:off x="3814145" y="3478546"/>
            <a:ext cx="22049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20.01.2022–05.05.2022 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Клуб по решению 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маркетинговых кейсов</a:t>
            </a:r>
            <a:endParaRPr lang="en-US" sz="1050" b="1" dirty="0">
              <a:solidFill>
                <a:srgbClr val="0E7469"/>
              </a:solidFill>
              <a:latin typeface="Jost" pitchFamily="2" charset="-52"/>
              <a:ea typeface="Jost" pitchFamily="2" charset="-52"/>
            </a:endParaRP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13-17 лет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4971CE-585D-22E8-F2D8-D81A09B01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4183" y="5713330"/>
            <a:ext cx="653408" cy="3225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07124C-CAAB-776B-5DB4-9E8700896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6542" y="5569402"/>
            <a:ext cx="473620" cy="4736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E0ADD4-55F6-12BA-DB4C-58DB3798C96E}"/>
              </a:ext>
            </a:extLst>
          </p:cNvPr>
          <p:cNvSpPr txBox="1"/>
          <p:nvPr/>
        </p:nvSpPr>
        <p:spPr>
          <a:xfrm>
            <a:off x="5590791" y="2554758"/>
            <a:ext cx="154349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22.04.2022 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Открытие детской медиастудии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234E59-A35B-9E5D-9EF2-500754C9E9F5}"/>
              </a:ext>
            </a:extLst>
          </p:cNvPr>
          <p:cNvSpPr txBox="1"/>
          <p:nvPr/>
        </p:nvSpPr>
        <p:spPr>
          <a:xfrm>
            <a:off x="8478997" y="3264475"/>
            <a:ext cx="159361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20.06.2022–02.07.2022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Творческая мастерская «</a:t>
            </a:r>
            <a:r>
              <a:rPr lang="ru-RU" sz="1050" b="1" dirty="0" err="1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Фильммейкинг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» Летней школы «Арктика и Космос»</a:t>
            </a:r>
          </a:p>
        </p:txBody>
      </p:sp>
      <p:sp>
        <p:nvSpPr>
          <p:cNvPr id="26" name="Oval 1708">
            <a:extLst>
              <a:ext uri="{FF2B5EF4-FFF2-40B4-BE49-F238E27FC236}">
                <a16:creationId xmlns:a16="http://schemas.microsoft.com/office/drawing/2014/main" id="{C757EFDB-D9F9-31E9-5E7E-AE2EADE2AE48}"/>
              </a:ext>
            </a:extLst>
          </p:cNvPr>
          <p:cNvSpPr>
            <a:spLocks noChangeAspect="1"/>
          </p:cNvSpPr>
          <p:nvPr/>
        </p:nvSpPr>
        <p:spPr>
          <a:xfrm>
            <a:off x="1906349" y="6205387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cxnSp>
        <p:nvCxnSpPr>
          <p:cNvPr id="27" name="Straight Connector 1707">
            <a:extLst>
              <a:ext uri="{FF2B5EF4-FFF2-40B4-BE49-F238E27FC236}">
                <a16:creationId xmlns:a16="http://schemas.microsoft.com/office/drawing/2014/main" id="{EAA75CCC-E89C-BD9D-B900-9D9C5A5F5D36}"/>
              </a:ext>
            </a:extLst>
          </p:cNvPr>
          <p:cNvCxnSpPr>
            <a:cxnSpLocks/>
          </p:cNvCxnSpPr>
          <p:nvPr/>
        </p:nvCxnSpPr>
        <p:spPr>
          <a:xfrm>
            <a:off x="2709913" y="4213882"/>
            <a:ext cx="12918" cy="1266251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708">
            <a:extLst>
              <a:ext uri="{FF2B5EF4-FFF2-40B4-BE49-F238E27FC236}">
                <a16:creationId xmlns:a16="http://schemas.microsoft.com/office/drawing/2014/main" id="{3824AB09-940A-FE74-2E5E-7D28DDC008F6}"/>
              </a:ext>
            </a:extLst>
          </p:cNvPr>
          <p:cNvSpPr>
            <a:spLocks noChangeAspect="1"/>
          </p:cNvSpPr>
          <p:nvPr/>
        </p:nvSpPr>
        <p:spPr>
          <a:xfrm>
            <a:off x="4091061" y="6205386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29" name="Oval 1708">
            <a:extLst>
              <a:ext uri="{FF2B5EF4-FFF2-40B4-BE49-F238E27FC236}">
                <a16:creationId xmlns:a16="http://schemas.microsoft.com/office/drawing/2014/main" id="{4ECB21CE-AB39-2137-D8D7-887040EB4124}"/>
              </a:ext>
            </a:extLst>
          </p:cNvPr>
          <p:cNvSpPr>
            <a:spLocks noChangeAspect="1"/>
          </p:cNvSpPr>
          <p:nvPr/>
        </p:nvSpPr>
        <p:spPr>
          <a:xfrm>
            <a:off x="3367087" y="6205387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0" name="Oval 1708">
            <a:extLst>
              <a:ext uri="{FF2B5EF4-FFF2-40B4-BE49-F238E27FC236}">
                <a16:creationId xmlns:a16="http://schemas.microsoft.com/office/drawing/2014/main" id="{39315975-4B23-005F-9829-C1CF30EC4061}"/>
              </a:ext>
            </a:extLst>
          </p:cNvPr>
          <p:cNvSpPr>
            <a:spLocks noChangeAspect="1"/>
          </p:cNvSpPr>
          <p:nvPr/>
        </p:nvSpPr>
        <p:spPr>
          <a:xfrm>
            <a:off x="5551810" y="6206336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1" name="Oval 1708">
            <a:extLst>
              <a:ext uri="{FF2B5EF4-FFF2-40B4-BE49-F238E27FC236}">
                <a16:creationId xmlns:a16="http://schemas.microsoft.com/office/drawing/2014/main" id="{C46E53D2-B4F5-023D-C505-BF0A92656DCD}"/>
              </a:ext>
            </a:extLst>
          </p:cNvPr>
          <p:cNvSpPr>
            <a:spLocks noChangeAspect="1"/>
          </p:cNvSpPr>
          <p:nvPr/>
        </p:nvSpPr>
        <p:spPr>
          <a:xfrm>
            <a:off x="4827836" y="6206337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2" name="Oval 1708">
            <a:extLst>
              <a:ext uri="{FF2B5EF4-FFF2-40B4-BE49-F238E27FC236}">
                <a16:creationId xmlns:a16="http://schemas.microsoft.com/office/drawing/2014/main" id="{E46FF985-CE34-FC87-FB8A-680865C9D7A2}"/>
              </a:ext>
            </a:extLst>
          </p:cNvPr>
          <p:cNvSpPr>
            <a:spLocks noChangeAspect="1"/>
          </p:cNvSpPr>
          <p:nvPr/>
        </p:nvSpPr>
        <p:spPr>
          <a:xfrm>
            <a:off x="7012548" y="6206336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3" name="Oval 1708">
            <a:extLst>
              <a:ext uri="{FF2B5EF4-FFF2-40B4-BE49-F238E27FC236}">
                <a16:creationId xmlns:a16="http://schemas.microsoft.com/office/drawing/2014/main" id="{2DD9D591-5942-1749-BCD4-586CA8CF6660}"/>
              </a:ext>
            </a:extLst>
          </p:cNvPr>
          <p:cNvSpPr>
            <a:spLocks noChangeAspect="1"/>
          </p:cNvSpPr>
          <p:nvPr/>
        </p:nvSpPr>
        <p:spPr>
          <a:xfrm>
            <a:off x="6288574" y="6206337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7F1A47-847F-578F-B5CA-A7E04022DC82}"/>
              </a:ext>
            </a:extLst>
          </p:cNvPr>
          <p:cNvSpPr txBox="1"/>
          <p:nvPr/>
        </p:nvSpPr>
        <p:spPr>
          <a:xfrm>
            <a:off x="6311253" y="3086561"/>
            <a:ext cx="1543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01.06.2022 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Квест-игра в рамках фестиваля </a:t>
            </a:r>
            <a:r>
              <a:rPr lang="en-US" sz="1050" b="1" dirty="0" err="1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GoodFest</a:t>
            </a:r>
            <a:endParaRPr lang="ru-RU" sz="1050" b="1" dirty="0">
              <a:solidFill>
                <a:srgbClr val="0E7469"/>
              </a:solidFill>
              <a:latin typeface="Jost" pitchFamily="2" charset="-52"/>
              <a:ea typeface="Jost" pitchFamily="2" charset="-52"/>
            </a:endParaRP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(совместно с </a:t>
            </a:r>
            <a:r>
              <a:rPr lang="en-US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IT-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кубом)</a:t>
            </a:r>
          </a:p>
        </p:txBody>
      </p:sp>
      <p:sp>
        <p:nvSpPr>
          <p:cNvPr id="35" name="Oval 1708">
            <a:extLst>
              <a:ext uri="{FF2B5EF4-FFF2-40B4-BE49-F238E27FC236}">
                <a16:creationId xmlns:a16="http://schemas.microsoft.com/office/drawing/2014/main" id="{97AB3695-99F8-BF25-1F7D-CEB273E94E19}"/>
              </a:ext>
            </a:extLst>
          </p:cNvPr>
          <p:cNvSpPr>
            <a:spLocks noChangeAspect="1"/>
          </p:cNvSpPr>
          <p:nvPr/>
        </p:nvSpPr>
        <p:spPr>
          <a:xfrm>
            <a:off x="8472732" y="6207334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6" name="Oval 1708">
            <a:extLst>
              <a:ext uri="{FF2B5EF4-FFF2-40B4-BE49-F238E27FC236}">
                <a16:creationId xmlns:a16="http://schemas.microsoft.com/office/drawing/2014/main" id="{86225EAA-E87D-0888-F299-B88CB28BF1B7}"/>
              </a:ext>
            </a:extLst>
          </p:cNvPr>
          <p:cNvSpPr>
            <a:spLocks noChangeAspect="1"/>
          </p:cNvSpPr>
          <p:nvPr/>
        </p:nvSpPr>
        <p:spPr>
          <a:xfrm>
            <a:off x="7748758" y="6207335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7" name="Oval 1708">
            <a:extLst>
              <a:ext uri="{FF2B5EF4-FFF2-40B4-BE49-F238E27FC236}">
                <a16:creationId xmlns:a16="http://schemas.microsoft.com/office/drawing/2014/main" id="{42F0AB57-1A05-2458-9307-FB0373A46523}"/>
              </a:ext>
            </a:extLst>
          </p:cNvPr>
          <p:cNvSpPr>
            <a:spLocks noChangeAspect="1"/>
          </p:cNvSpPr>
          <p:nvPr/>
        </p:nvSpPr>
        <p:spPr>
          <a:xfrm>
            <a:off x="9209496" y="6207335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7FFB0F-B3F2-4C14-68C7-72433FADAC54}"/>
              </a:ext>
            </a:extLst>
          </p:cNvPr>
          <p:cNvSpPr txBox="1"/>
          <p:nvPr/>
        </p:nvSpPr>
        <p:spPr>
          <a:xfrm>
            <a:off x="7118118" y="3861922"/>
            <a:ext cx="145029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07.06.2022–17.06.2022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Летняя школа креатива «Skills </a:t>
            </a:r>
            <a:r>
              <a:rPr lang="en-US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Camp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» для школьников 13-17 лет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76AB23-EEFE-21A2-EFA5-2ED95DC840FE}"/>
              </a:ext>
            </a:extLst>
          </p:cNvPr>
          <p:cNvSpPr txBox="1"/>
          <p:nvPr/>
        </p:nvSpPr>
        <p:spPr>
          <a:xfrm>
            <a:off x="7290164" y="2453212"/>
            <a:ext cx="23651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01.06.2022 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Стратегическая сессия</a:t>
            </a:r>
            <a:r>
              <a:rPr lang="en-US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«Создание субъектной карты участников проекта ПБП»</a:t>
            </a:r>
          </a:p>
        </p:txBody>
      </p:sp>
      <p:cxnSp>
        <p:nvCxnSpPr>
          <p:cNvPr id="40" name="Straight Connector 1707">
            <a:extLst>
              <a:ext uri="{FF2B5EF4-FFF2-40B4-BE49-F238E27FC236}">
                <a16:creationId xmlns:a16="http://schemas.microsoft.com/office/drawing/2014/main" id="{3823EED7-5E1D-F497-A95D-1E35C5B60F6B}"/>
              </a:ext>
            </a:extLst>
          </p:cNvPr>
          <p:cNvCxnSpPr>
            <a:cxnSpLocks/>
          </p:cNvCxnSpPr>
          <p:nvPr/>
        </p:nvCxnSpPr>
        <p:spPr>
          <a:xfrm>
            <a:off x="4175389" y="3157297"/>
            <a:ext cx="0" cy="2309459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707">
            <a:extLst>
              <a:ext uri="{FF2B5EF4-FFF2-40B4-BE49-F238E27FC236}">
                <a16:creationId xmlns:a16="http://schemas.microsoft.com/office/drawing/2014/main" id="{165AA1AB-25A5-48B7-8248-745453C3146F}"/>
              </a:ext>
            </a:extLst>
          </p:cNvPr>
          <p:cNvCxnSpPr>
            <a:cxnSpLocks/>
          </p:cNvCxnSpPr>
          <p:nvPr/>
        </p:nvCxnSpPr>
        <p:spPr>
          <a:xfrm>
            <a:off x="5632829" y="5105272"/>
            <a:ext cx="0" cy="337152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707">
            <a:extLst>
              <a:ext uri="{FF2B5EF4-FFF2-40B4-BE49-F238E27FC236}">
                <a16:creationId xmlns:a16="http://schemas.microsoft.com/office/drawing/2014/main" id="{203F7104-D2CA-A2BA-E22B-387A9BA5955B}"/>
              </a:ext>
            </a:extLst>
          </p:cNvPr>
          <p:cNvCxnSpPr>
            <a:cxnSpLocks/>
          </p:cNvCxnSpPr>
          <p:nvPr/>
        </p:nvCxnSpPr>
        <p:spPr>
          <a:xfrm>
            <a:off x="7084811" y="4198175"/>
            <a:ext cx="12918" cy="1266251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707">
            <a:extLst>
              <a:ext uri="{FF2B5EF4-FFF2-40B4-BE49-F238E27FC236}">
                <a16:creationId xmlns:a16="http://schemas.microsoft.com/office/drawing/2014/main" id="{76C5AA2A-FE07-0652-E624-358E72A200DC}"/>
              </a:ext>
            </a:extLst>
          </p:cNvPr>
          <p:cNvCxnSpPr>
            <a:cxnSpLocks/>
          </p:cNvCxnSpPr>
          <p:nvPr/>
        </p:nvCxnSpPr>
        <p:spPr>
          <a:xfrm>
            <a:off x="1978554" y="3188353"/>
            <a:ext cx="0" cy="2309459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707">
            <a:extLst>
              <a:ext uri="{FF2B5EF4-FFF2-40B4-BE49-F238E27FC236}">
                <a16:creationId xmlns:a16="http://schemas.microsoft.com/office/drawing/2014/main" id="{69F6481A-447A-90D7-549B-F07404237061}"/>
              </a:ext>
            </a:extLst>
          </p:cNvPr>
          <p:cNvCxnSpPr>
            <a:cxnSpLocks/>
          </p:cNvCxnSpPr>
          <p:nvPr/>
        </p:nvCxnSpPr>
        <p:spPr>
          <a:xfrm>
            <a:off x="6360599" y="3154967"/>
            <a:ext cx="0" cy="2309459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707">
            <a:extLst>
              <a:ext uri="{FF2B5EF4-FFF2-40B4-BE49-F238E27FC236}">
                <a16:creationId xmlns:a16="http://schemas.microsoft.com/office/drawing/2014/main" id="{27D9CE08-582C-48B6-1D7E-3B29BD80BF86}"/>
              </a:ext>
            </a:extLst>
          </p:cNvPr>
          <p:cNvCxnSpPr>
            <a:cxnSpLocks/>
          </p:cNvCxnSpPr>
          <p:nvPr/>
        </p:nvCxnSpPr>
        <p:spPr>
          <a:xfrm>
            <a:off x="8564092" y="3132965"/>
            <a:ext cx="0" cy="2309459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707">
            <a:extLst>
              <a:ext uri="{FF2B5EF4-FFF2-40B4-BE49-F238E27FC236}">
                <a16:creationId xmlns:a16="http://schemas.microsoft.com/office/drawing/2014/main" id="{54DCF24E-F853-56AA-6DE8-9B2E643A54A0}"/>
              </a:ext>
            </a:extLst>
          </p:cNvPr>
          <p:cNvCxnSpPr>
            <a:cxnSpLocks/>
          </p:cNvCxnSpPr>
          <p:nvPr/>
        </p:nvCxnSpPr>
        <p:spPr>
          <a:xfrm>
            <a:off x="4898601" y="4221755"/>
            <a:ext cx="12918" cy="1266251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707">
            <a:extLst>
              <a:ext uri="{FF2B5EF4-FFF2-40B4-BE49-F238E27FC236}">
                <a16:creationId xmlns:a16="http://schemas.microsoft.com/office/drawing/2014/main" id="{7CD25F9C-0087-DC1F-4867-6F77180C06E4}"/>
              </a:ext>
            </a:extLst>
          </p:cNvPr>
          <p:cNvCxnSpPr>
            <a:cxnSpLocks/>
          </p:cNvCxnSpPr>
          <p:nvPr/>
        </p:nvCxnSpPr>
        <p:spPr>
          <a:xfrm>
            <a:off x="9284182" y="4176173"/>
            <a:ext cx="12918" cy="1266251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707">
            <a:extLst>
              <a:ext uri="{FF2B5EF4-FFF2-40B4-BE49-F238E27FC236}">
                <a16:creationId xmlns:a16="http://schemas.microsoft.com/office/drawing/2014/main" id="{319F80E6-581B-AD1A-B154-AE3DD97590BA}"/>
              </a:ext>
            </a:extLst>
          </p:cNvPr>
          <p:cNvCxnSpPr>
            <a:cxnSpLocks/>
          </p:cNvCxnSpPr>
          <p:nvPr/>
        </p:nvCxnSpPr>
        <p:spPr>
          <a:xfrm>
            <a:off x="3436978" y="5127274"/>
            <a:ext cx="0" cy="337152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707">
            <a:extLst>
              <a:ext uri="{FF2B5EF4-FFF2-40B4-BE49-F238E27FC236}">
                <a16:creationId xmlns:a16="http://schemas.microsoft.com/office/drawing/2014/main" id="{D3141C43-82BC-6189-9331-C8FE1D990ED5}"/>
              </a:ext>
            </a:extLst>
          </p:cNvPr>
          <p:cNvCxnSpPr>
            <a:cxnSpLocks/>
          </p:cNvCxnSpPr>
          <p:nvPr/>
        </p:nvCxnSpPr>
        <p:spPr>
          <a:xfrm>
            <a:off x="7854749" y="5127274"/>
            <a:ext cx="0" cy="337152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A201BF-8A73-EC44-1F21-13066D6085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9530"/>
          <a:stretch/>
        </p:blipFill>
        <p:spPr>
          <a:xfrm>
            <a:off x="8410403" y="5539665"/>
            <a:ext cx="422884" cy="522470"/>
          </a:xfrm>
          <a:prstGeom prst="rect">
            <a:avLst/>
          </a:prstGeom>
        </p:spPr>
      </p:pic>
      <p:sp>
        <p:nvSpPr>
          <p:cNvPr id="51" name="Oval 1708">
            <a:extLst>
              <a:ext uri="{FF2B5EF4-FFF2-40B4-BE49-F238E27FC236}">
                <a16:creationId xmlns:a16="http://schemas.microsoft.com/office/drawing/2014/main" id="{3E8D812A-6F19-7ADF-BF2D-D3C8B4E47BE7}"/>
              </a:ext>
            </a:extLst>
          </p:cNvPr>
          <p:cNvSpPr>
            <a:spLocks noChangeAspect="1"/>
          </p:cNvSpPr>
          <p:nvPr/>
        </p:nvSpPr>
        <p:spPr>
          <a:xfrm>
            <a:off x="9945706" y="6211287"/>
            <a:ext cx="164995" cy="164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8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A6FAE9-3253-1E1B-A035-16B2D0E4077C}"/>
              </a:ext>
            </a:extLst>
          </p:cNvPr>
          <p:cNvSpPr txBox="1"/>
          <p:nvPr/>
        </p:nvSpPr>
        <p:spPr>
          <a:xfrm>
            <a:off x="9374491" y="4104448"/>
            <a:ext cx="127446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10253F"/>
                </a:solidFill>
                <a:latin typeface="Jost" pitchFamily="2" charset="-52"/>
                <a:ea typeface="Jost" pitchFamily="2" charset="-52"/>
              </a:rPr>
              <a:t>15.07.2022</a:t>
            </a:r>
          </a:p>
          <a:p>
            <a:pPr algn="ctr"/>
            <a:r>
              <a:rPr lang="ru-RU" sz="1050" b="1" dirty="0">
                <a:solidFill>
                  <a:srgbClr val="0E7469"/>
                </a:solidFill>
                <a:latin typeface="Jost" pitchFamily="2" charset="-52"/>
                <a:ea typeface="Jost" pitchFamily="2" charset="-52"/>
              </a:rPr>
              <a:t>Стратегическая сессия для выпускников курсов</a:t>
            </a:r>
          </a:p>
        </p:txBody>
      </p:sp>
      <p:cxnSp>
        <p:nvCxnSpPr>
          <p:cNvPr id="53" name="Straight Connector 1707">
            <a:extLst>
              <a:ext uri="{FF2B5EF4-FFF2-40B4-BE49-F238E27FC236}">
                <a16:creationId xmlns:a16="http://schemas.microsoft.com/office/drawing/2014/main" id="{4516E050-F3F6-937A-FA2D-F579661F0EF7}"/>
              </a:ext>
            </a:extLst>
          </p:cNvPr>
          <p:cNvCxnSpPr>
            <a:cxnSpLocks/>
          </p:cNvCxnSpPr>
          <p:nvPr/>
        </p:nvCxnSpPr>
        <p:spPr>
          <a:xfrm>
            <a:off x="10011726" y="5131475"/>
            <a:ext cx="0" cy="337152"/>
          </a:xfrm>
          <a:prstGeom prst="line">
            <a:avLst/>
          </a:prstGeom>
          <a:ln w="31750">
            <a:solidFill>
              <a:srgbClr val="D9805E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BC8C18C-FD15-8887-8F9A-004EAD88C8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73" b="173"/>
          <a:stretch/>
        </p:blipFill>
        <p:spPr>
          <a:xfrm>
            <a:off x="9784722" y="5594762"/>
            <a:ext cx="483554" cy="483554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8DCF28D-D548-A216-FA86-E33CB23876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8370" y="5591422"/>
            <a:ext cx="579983" cy="432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956D88-A5CA-F026-F373-8E786FF2DC0F}"/>
              </a:ext>
            </a:extLst>
          </p:cNvPr>
          <p:cNvSpPr txBox="1"/>
          <p:nvPr/>
        </p:nvSpPr>
        <p:spPr>
          <a:xfrm>
            <a:off x="3256" y="1412123"/>
            <a:ext cx="12191999" cy="929485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2. Резиденты 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(привлечение для реализации проектов парка)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B1657E-D12B-610A-68B6-4D0E45ECCD9C}"/>
              </a:ext>
            </a:extLst>
          </p:cNvPr>
          <p:cNvSpPr txBox="1"/>
          <p:nvPr/>
        </p:nvSpPr>
        <p:spPr>
          <a:xfrm>
            <a:off x="1751597" y="395696"/>
            <a:ext cx="803524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сопряжения</a:t>
            </a:r>
          </a:p>
        </p:txBody>
      </p:sp>
      <p:cxnSp>
        <p:nvCxnSpPr>
          <p:cNvPr id="83" name="Straight Connector 42">
            <a:extLst>
              <a:ext uri="{FF2B5EF4-FFF2-40B4-BE49-F238E27FC236}">
                <a16:creationId xmlns:a16="http://schemas.microsoft.com/office/drawing/2014/main" id="{1DD29CF0-4FB2-83FE-8AF5-A46266B7D4FD}"/>
              </a:ext>
            </a:extLst>
          </p:cNvPr>
          <p:cNvCxnSpPr>
            <a:cxnSpLocks/>
          </p:cNvCxnSpPr>
          <p:nvPr/>
        </p:nvCxnSpPr>
        <p:spPr>
          <a:xfrm flipH="1">
            <a:off x="439423" y="1299330"/>
            <a:ext cx="10099588" cy="17973"/>
          </a:xfrm>
          <a:prstGeom prst="line">
            <a:avLst/>
          </a:prstGeom>
          <a:solidFill>
            <a:schemeClr val="accent4"/>
          </a:solidFill>
          <a:ln w="19050">
            <a:solidFill>
              <a:srgbClr val="00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9">
            <a:extLst>
              <a:ext uri="{FF2B5EF4-FFF2-40B4-BE49-F238E27FC236}">
                <a16:creationId xmlns:a16="http://schemas.microsoft.com/office/drawing/2014/main" id="{9F21D717-6B17-2E97-3B6E-DBDAEE4C1044}"/>
              </a:ext>
            </a:extLst>
          </p:cNvPr>
          <p:cNvGrpSpPr/>
          <p:nvPr/>
        </p:nvGrpSpPr>
        <p:grpSpPr>
          <a:xfrm flipH="1">
            <a:off x="10630644" y="-8362"/>
            <a:ext cx="1121933" cy="1401203"/>
            <a:chOff x="1018676" y="1848459"/>
            <a:chExt cx="2994141" cy="3777467"/>
          </a:xfrm>
        </p:grpSpPr>
        <p:sp>
          <p:nvSpPr>
            <p:cNvPr id="85" name="Oval 1">
              <a:extLst>
                <a:ext uri="{FF2B5EF4-FFF2-40B4-BE49-F238E27FC236}">
                  <a16:creationId xmlns:a16="http://schemas.microsoft.com/office/drawing/2014/main" id="{88A619EC-63B2-E1C9-921D-41636621A601}"/>
                </a:ext>
              </a:extLst>
            </p:cNvPr>
            <p:cNvSpPr/>
            <p:nvPr/>
          </p:nvSpPr>
          <p:spPr>
            <a:xfrm rot="19043010">
              <a:off x="1018676" y="1848459"/>
              <a:ext cx="2271442" cy="2335067"/>
            </a:xfrm>
            <a:custGeom>
              <a:avLst/>
              <a:gdLst/>
              <a:ahLst/>
              <a:cxnLst/>
              <a:rect l="l" t="t" r="r" b="b"/>
              <a:pathLst>
                <a:path w="2552017" h="2623501">
                  <a:moveTo>
                    <a:pt x="960593" y="2481474"/>
                  </a:moveTo>
                  <a:lnTo>
                    <a:pt x="1639506" y="2481474"/>
                  </a:lnTo>
                  <a:cubicBezTo>
                    <a:pt x="1671635" y="2481474"/>
                    <a:pt x="1697681" y="2507520"/>
                    <a:pt x="1697681" y="2539649"/>
                  </a:cubicBezTo>
                  <a:lnTo>
                    <a:pt x="1697681" y="2565326"/>
                  </a:lnTo>
                  <a:cubicBezTo>
                    <a:pt x="1697681" y="2597455"/>
                    <a:pt x="1671635" y="2623501"/>
                    <a:pt x="1639506" y="2623501"/>
                  </a:cubicBezTo>
                  <a:lnTo>
                    <a:pt x="960593" y="2623501"/>
                  </a:lnTo>
                  <a:cubicBezTo>
                    <a:pt x="928464" y="2623501"/>
                    <a:pt x="902418" y="2597455"/>
                    <a:pt x="902418" y="2565326"/>
                  </a:cubicBezTo>
                  <a:lnTo>
                    <a:pt x="902418" y="2539649"/>
                  </a:lnTo>
                  <a:cubicBezTo>
                    <a:pt x="902418" y="2507520"/>
                    <a:pt x="928464" y="2481474"/>
                    <a:pt x="960593" y="2481474"/>
                  </a:cubicBezTo>
                  <a:close/>
                  <a:moveTo>
                    <a:pt x="932191" y="2289251"/>
                  </a:moveTo>
                  <a:lnTo>
                    <a:pt x="1667909" y="2289251"/>
                  </a:lnTo>
                  <a:cubicBezTo>
                    <a:pt x="1700037" y="2289251"/>
                    <a:pt x="1726082" y="2315296"/>
                    <a:pt x="1726082" y="2347425"/>
                  </a:cubicBezTo>
                  <a:lnTo>
                    <a:pt x="1726082" y="2373104"/>
                  </a:lnTo>
                  <a:cubicBezTo>
                    <a:pt x="1726082" y="2405232"/>
                    <a:pt x="1700037" y="2431279"/>
                    <a:pt x="1667909" y="2431279"/>
                  </a:cubicBezTo>
                  <a:lnTo>
                    <a:pt x="932191" y="2431279"/>
                  </a:lnTo>
                  <a:cubicBezTo>
                    <a:pt x="900060" y="2431279"/>
                    <a:pt x="874016" y="2405232"/>
                    <a:pt x="874016" y="2373104"/>
                  </a:cubicBezTo>
                  <a:lnTo>
                    <a:pt x="874016" y="2347425"/>
                  </a:lnTo>
                  <a:cubicBezTo>
                    <a:pt x="874016" y="2315296"/>
                    <a:pt x="900060" y="2289251"/>
                    <a:pt x="932191" y="2289251"/>
                  </a:cubicBezTo>
                  <a:close/>
                  <a:moveTo>
                    <a:pt x="2552017" y="936595"/>
                  </a:moveTo>
                  <a:lnTo>
                    <a:pt x="2552017" y="1134206"/>
                  </a:lnTo>
                  <a:lnTo>
                    <a:pt x="2269715" y="1094683"/>
                  </a:lnTo>
                  <a:lnTo>
                    <a:pt x="2269715" y="976116"/>
                  </a:lnTo>
                  <a:close/>
                  <a:moveTo>
                    <a:pt x="0" y="936595"/>
                  </a:moveTo>
                  <a:lnTo>
                    <a:pt x="282302" y="976116"/>
                  </a:lnTo>
                  <a:lnTo>
                    <a:pt x="282302" y="1094683"/>
                  </a:lnTo>
                  <a:lnTo>
                    <a:pt x="0" y="1134206"/>
                  </a:lnTo>
                  <a:close/>
                  <a:moveTo>
                    <a:pt x="1294602" y="538610"/>
                  </a:moveTo>
                  <a:cubicBezTo>
                    <a:pt x="913173" y="539058"/>
                    <a:pt x="604117" y="848419"/>
                    <a:pt x="604117" y="1229963"/>
                  </a:cubicBezTo>
                  <a:cubicBezTo>
                    <a:pt x="604117" y="1488254"/>
                    <a:pt x="788458" y="1743173"/>
                    <a:pt x="933602" y="1859635"/>
                  </a:cubicBezTo>
                  <a:cubicBezTo>
                    <a:pt x="999780" y="1936202"/>
                    <a:pt x="994533" y="1937770"/>
                    <a:pt x="1021427" y="2035767"/>
                  </a:cubicBezTo>
                  <a:cubicBezTo>
                    <a:pt x="1030792" y="2095827"/>
                    <a:pt x="1015388" y="2108637"/>
                    <a:pt x="1052591" y="2112393"/>
                  </a:cubicBezTo>
                  <a:lnTo>
                    <a:pt x="1054999" y="2125056"/>
                  </a:lnTo>
                  <a:lnTo>
                    <a:pt x="1550433" y="2125056"/>
                  </a:lnTo>
                  <a:lnTo>
                    <a:pt x="1553159" y="2110727"/>
                  </a:lnTo>
                  <a:cubicBezTo>
                    <a:pt x="1573723" y="2104124"/>
                    <a:pt x="1563459" y="2087417"/>
                    <a:pt x="1571512" y="2035767"/>
                  </a:cubicBezTo>
                  <a:cubicBezTo>
                    <a:pt x="1598405" y="1937770"/>
                    <a:pt x="1593158" y="1936202"/>
                    <a:pt x="1659337" y="1859635"/>
                  </a:cubicBezTo>
                  <a:cubicBezTo>
                    <a:pt x="1804480" y="1743173"/>
                    <a:pt x="1988823" y="1488254"/>
                    <a:pt x="1988823" y="1229963"/>
                  </a:cubicBezTo>
                  <a:cubicBezTo>
                    <a:pt x="1988823" y="848419"/>
                    <a:pt x="1679767" y="539058"/>
                    <a:pt x="1298337" y="538610"/>
                  </a:cubicBezTo>
                  <a:lnTo>
                    <a:pt x="1298337" y="538781"/>
                  </a:lnTo>
                  <a:lnTo>
                    <a:pt x="1296470" y="538638"/>
                  </a:lnTo>
                  <a:lnTo>
                    <a:pt x="1294602" y="538781"/>
                  </a:lnTo>
                  <a:close/>
                  <a:moveTo>
                    <a:pt x="1294881" y="366993"/>
                  </a:moveTo>
                  <a:lnTo>
                    <a:pt x="1296470" y="367115"/>
                  </a:lnTo>
                  <a:lnTo>
                    <a:pt x="1298059" y="366993"/>
                  </a:lnTo>
                  <a:cubicBezTo>
                    <a:pt x="1765638" y="366993"/>
                    <a:pt x="2144688" y="746041"/>
                    <a:pt x="2144688" y="1213621"/>
                  </a:cubicBezTo>
                  <a:cubicBezTo>
                    <a:pt x="2144688" y="1530035"/>
                    <a:pt x="1918769" y="1842315"/>
                    <a:pt x="1741015" y="1984856"/>
                  </a:cubicBezTo>
                  <a:cubicBezTo>
                    <a:pt x="1688059" y="2045866"/>
                    <a:pt x="1711430" y="2077925"/>
                    <a:pt x="1700050" y="2157459"/>
                  </a:cubicBezTo>
                  <a:cubicBezTo>
                    <a:pt x="1670466" y="2218857"/>
                    <a:pt x="1644003" y="2238490"/>
                    <a:pt x="1591710" y="2238490"/>
                  </a:cubicBezTo>
                  <a:lnTo>
                    <a:pt x="1296470" y="2237434"/>
                  </a:lnTo>
                  <a:lnTo>
                    <a:pt x="1001230" y="2238490"/>
                  </a:lnTo>
                  <a:cubicBezTo>
                    <a:pt x="948937" y="2238490"/>
                    <a:pt x="922474" y="2218857"/>
                    <a:pt x="892888" y="2157459"/>
                  </a:cubicBezTo>
                  <a:cubicBezTo>
                    <a:pt x="881509" y="2077925"/>
                    <a:pt x="904880" y="2045866"/>
                    <a:pt x="851923" y="1984856"/>
                  </a:cubicBezTo>
                  <a:cubicBezTo>
                    <a:pt x="674170" y="1842315"/>
                    <a:pt x="448251" y="1530035"/>
                    <a:pt x="448251" y="1213621"/>
                  </a:cubicBezTo>
                  <a:cubicBezTo>
                    <a:pt x="448251" y="746041"/>
                    <a:pt x="827300" y="366993"/>
                    <a:pt x="1294881" y="366993"/>
                  </a:cubicBezTo>
                  <a:close/>
                  <a:moveTo>
                    <a:pt x="2017322" y="195354"/>
                  </a:moveTo>
                  <a:lnTo>
                    <a:pt x="2168700" y="322376"/>
                  </a:lnTo>
                  <a:lnTo>
                    <a:pt x="1956964" y="513228"/>
                  </a:lnTo>
                  <a:lnTo>
                    <a:pt x="1866137" y="437013"/>
                  </a:lnTo>
                  <a:close/>
                  <a:moveTo>
                    <a:pt x="520680" y="195354"/>
                  </a:moveTo>
                  <a:lnTo>
                    <a:pt x="671864" y="437013"/>
                  </a:lnTo>
                  <a:lnTo>
                    <a:pt x="581036" y="513228"/>
                  </a:lnTo>
                  <a:lnTo>
                    <a:pt x="369300" y="322376"/>
                  </a:lnTo>
                  <a:close/>
                  <a:moveTo>
                    <a:pt x="1197664" y="0"/>
                  </a:moveTo>
                  <a:lnTo>
                    <a:pt x="1395275" y="0"/>
                  </a:lnTo>
                  <a:lnTo>
                    <a:pt x="1355752" y="282302"/>
                  </a:lnTo>
                  <a:lnTo>
                    <a:pt x="1237185" y="28230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86" name="Group 18">
              <a:extLst>
                <a:ext uri="{FF2B5EF4-FFF2-40B4-BE49-F238E27FC236}">
                  <a16:creationId xmlns:a16="http://schemas.microsoft.com/office/drawing/2014/main" id="{CA4C3AE5-3F7A-B65B-1C2A-A081156D2860}"/>
                </a:ext>
              </a:extLst>
            </p:cNvPr>
            <p:cNvGrpSpPr/>
            <p:nvPr/>
          </p:nvGrpSpPr>
          <p:grpSpPr>
            <a:xfrm rot="19043010">
              <a:off x="3354055" y="3654531"/>
              <a:ext cx="658762" cy="1971395"/>
              <a:chOff x="6208145" y="3967120"/>
              <a:chExt cx="864000" cy="2380481"/>
            </a:xfrm>
          </p:grpSpPr>
          <p:sp>
            <p:nvSpPr>
              <p:cNvPr id="105" name="Rectangle 13">
                <a:extLst>
                  <a:ext uri="{FF2B5EF4-FFF2-40B4-BE49-F238E27FC236}">
                    <a16:creationId xmlns:a16="http://schemas.microsoft.com/office/drawing/2014/main" id="{56F80EDE-6F8C-18DF-B246-4CE15C7336BE}"/>
                  </a:ext>
                </a:extLst>
              </p:cNvPr>
              <p:cNvSpPr/>
              <p:nvPr/>
            </p:nvSpPr>
            <p:spPr>
              <a:xfrm>
                <a:off x="6208145" y="3967120"/>
                <a:ext cx="864000" cy="1462385"/>
              </a:xfrm>
              <a:custGeom>
                <a:avLst/>
                <a:gdLst>
                  <a:gd name="connsiteX0" fmla="*/ 0 w 658762"/>
                  <a:gd name="connsiteY0" fmla="*/ 0 h 1173372"/>
                  <a:gd name="connsiteX1" fmla="*/ 658762 w 658762"/>
                  <a:gd name="connsiteY1" fmla="*/ 0 h 1173372"/>
                  <a:gd name="connsiteX2" fmla="*/ 658762 w 658762"/>
                  <a:gd name="connsiteY2" fmla="*/ 1173372 h 1173372"/>
                  <a:gd name="connsiteX3" fmla="*/ 0 w 658762"/>
                  <a:gd name="connsiteY3" fmla="*/ 1173372 h 1173372"/>
                  <a:gd name="connsiteX4" fmla="*/ 0 w 658762"/>
                  <a:gd name="connsiteY4" fmla="*/ 0 h 1173372"/>
                  <a:gd name="connsiteX0" fmla="*/ 0 w 658762"/>
                  <a:gd name="connsiteY0" fmla="*/ 0 h 1209010"/>
                  <a:gd name="connsiteX1" fmla="*/ 658762 w 658762"/>
                  <a:gd name="connsiteY1" fmla="*/ 0 h 1209010"/>
                  <a:gd name="connsiteX2" fmla="*/ 658762 w 658762"/>
                  <a:gd name="connsiteY2" fmla="*/ 1173372 h 1209010"/>
                  <a:gd name="connsiteX3" fmla="*/ 314224 w 658762"/>
                  <a:gd name="connsiteY3" fmla="*/ 1209010 h 1209010"/>
                  <a:gd name="connsiteX4" fmla="*/ 0 w 658762"/>
                  <a:gd name="connsiteY4" fmla="*/ 1173372 h 1209010"/>
                  <a:gd name="connsiteX5" fmla="*/ 0 w 658762"/>
                  <a:gd name="connsiteY5" fmla="*/ 0 h 1209010"/>
                  <a:gd name="connsiteX0" fmla="*/ 0 w 658762"/>
                  <a:gd name="connsiteY0" fmla="*/ 0 h 1211074"/>
                  <a:gd name="connsiteX1" fmla="*/ 658762 w 658762"/>
                  <a:gd name="connsiteY1" fmla="*/ 0 h 1211074"/>
                  <a:gd name="connsiteX2" fmla="*/ 658762 w 658762"/>
                  <a:gd name="connsiteY2" fmla="*/ 1173372 h 1211074"/>
                  <a:gd name="connsiteX3" fmla="*/ 312325 w 658762"/>
                  <a:gd name="connsiteY3" fmla="*/ 1211074 h 1211074"/>
                  <a:gd name="connsiteX4" fmla="*/ 0 w 658762"/>
                  <a:gd name="connsiteY4" fmla="*/ 1173372 h 1211074"/>
                  <a:gd name="connsiteX5" fmla="*/ 0 w 658762"/>
                  <a:gd name="connsiteY5" fmla="*/ 0 h 1211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762" h="1211074">
                    <a:moveTo>
                      <a:pt x="0" y="0"/>
                    </a:moveTo>
                    <a:lnTo>
                      <a:pt x="658762" y="0"/>
                    </a:lnTo>
                    <a:lnTo>
                      <a:pt x="658762" y="1173372"/>
                    </a:lnTo>
                    <a:cubicBezTo>
                      <a:pt x="544742" y="1173306"/>
                      <a:pt x="426345" y="1211140"/>
                      <a:pt x="312325" y="1211074"/>
                    </a:cubicBezTo>
                    <a:lnTo>
                      <a:pt x="0" y="11733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6" name="Trapezoid 12">
                <a:extLst>
                  <a:ext uri="{FF2B5EF4-FFF2-40B4-BE49-F238E27FC236}">
                    <a16:creationId xmlns:a16="http://schemas.microsoft.com/office/drawing/2014/main" id="{24BEFA2F-A4B0-54A7-1D96-B1B8C2A64DDF}"/>
                  </a:ext>
                </a:extLst>
              </p:cNvPr>
              <p:cNvSpPr/>
              <p:nvPr/>
            </p:nvSpPr>
            <p:spPr>
              <a:xfrm rot="10800000">
                <a:off x="6217643" y="5239989"/>
                <a:ext cx="844714" cy="696735"/>
              </a:xfrm>
              <a:custGeom>
                <a:avLst/>
                <a:gdLst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0 w 864096"/>
                  <a:gd name="connsiteY4" fmla="*/ 504000 h 504000"/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654389 w 864096"/>
                  <a:gd name="connsiteY4" fmla="*/ 502269 h 504000"/>
                  <a:gd name="connsiteX5" fmla="*/ 0 w 864096"/>
                  <a:gd name="connsiteY5" fmla="*/ 504000 h 504000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3799"/>
                  <a:gd name="connsiteX1" fmla="*/ 278218 w 864096"/>
                  <a:gd name="connsiteY1" fmla="*/ 0 h 693799"/>
                  <a:gd name="connsiteX2" fmla="*/ 585878 w 864096"/>
                  <a:gd name="connsiteY2" fmla="*/ 0 h 693799"/>
                  <a:gd name="connsiteX3" fmla="*/ 864096 w 864096"/>
                  <a:gd name="connsiteY3" fmla="*/ 504000 h 693799"/>
                  <a:gd name="connsiteX4" fmla="*/ 646114 w 864096"/>
                  <a:gd name="connsiteY4" fmla="*/ 692597 h 693799"/>
                  <a:gd name="connsiteX5" fmla="*/ 418548 w 864096"/>
                  <a:gd name="connsiteY5" fmla="*/ 580882 h 693799"/>
                  <a:gd name="connsiteX6" fmla="*/ 0 w 864096"/>
                  <a:gd name="connsiteY6" fmla="*/ 504000 h 693799"/>
                  <a:gd name="connsiteX0" fmla="*/ 0 w 864096"/>
                  <a:gd name="connsiteY0" fmla="*/ 504000 h 693347"/>
                  <a:gd name="connsiteX1" fmla="*/ 278218 w 864096"/>
                  <a:gd name="connsiteY1" fmla="*/ 0 h 693347"/>
                  <a:gd name="connsiteX2" fmla="*/ 585878 w 864096"/>
                  <a:gd name="connsiteY2" fmla="*/ 0 h 693347"/>
                  <a:gd name="connsiteX3" fmla="*/ 864096 w 864096"/>
                  <a:gd name="connsiteY3" fmla="*/ 504000 h 693347"/>
                  <a:gd name="connsiteX4" fmla="*/ 646114 w 864096"/>
                  <a:gd name="connsiteY4" fmla="*/ 692597 h 693347"/>
                  <a:gd name="connsiteX5" fmla="*/ 418548 w 864096"/>
                  <a:gd name="connsiteY5" fmla="*/ 518819 h 693347"/>
                  <a:gd name="connsiteX6" fmla="*/ 0 w 864096"/>
                  <a:gd name="connsiteY6" fmla="*/ 504000 h 69334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162 w 864258"/>
                  <a:gd name="connsiteY0" fmla="*/ 504000 h 692597"/>
                  <a:gd name="connsiteX1" fmla="*/ 278380 w 864258"/>
                  <a:gd name="connsiteY1" fmla="*/ 0 h 692597"/>
                  <a:gd name="connsiteX2" fmla="*/ 586040 w 864258"/>
                  <a:gd name="connsiteY2" fmla="*/ 0 h 692597"/>
                  <a:gd name="connsiteX3" fmla="*/ 864258 w 864258"/>
                  <a:gd name="connsiteY3" fmla="*/ 504000 h 692597"/>
                  <a:gd name="connsiteX4" fmla="*/ 646276 w 864258"/>
                  <a:gd name="connsiteY4" fmla="*/ 692597 h 692597"/>
                  <a:gd name="connsiteX5" fmla="*/ 422848 w 864258"/>
                  <a:gd name="connsiteY5" fmla="*/ 489856 h 692597"/>
                  <a:gd name="connsiteX6" fmla="*/ 240795 w 864258"/>
                  <a:gd name="connsiteY6" fmla="*/ 576744 h 692597"/>
                  <a:gd name="connsiteX7" fmla="*/ 162 w 864258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43514 w 864237"/>
                  <a:gd name="connsiteY5" fmla="*/ 481581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87 w 864283"/>
                  <a:gd name="connsiteY0" fmla="*/ 504000 h 696733"/>
                  <a:gd name="connsiteX1" fmla="*/ 278405 w 864283"/>
                  <a:gd name="connsiteY1" fmla="*/ 0 h 696733"/>
                  <a:gd name="connsiteX2" fmla="*/ 586065 w 864283"/>
                  <a:gd name="connsiteY2" fmla="*/ 0 h 696733"/>
                  <a:gd name="connsiteX3" fmla="*/ 864283 w 864283"/>
                  <a:gd name="connsiteY3" fmla="*/ 504000 h 696733"/>
                  <a:gd name="connsiteX4" fmla="*/ 646301 w 864283"/>
                  <a:gd name="connsiteY4" fmla="*/ 692597 h 696733"/>
                  <a:gd name="connsiteX5" fmla="*/ 443560 w 864283"/>
                  <a:gd name="connsiteY5" fmla="*/ 481581 h 696733"/>
                  <a:gd name="connsiteX6" fmla="*/ 269783 w 864283"/>
                  <a:gd name="connsiteY6" fmla="*/ 696733 h 696733"/>
                  <a:gd name="connsiteX7" fmla="*/ 187 w 864283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481581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4096" h="696733">
                    <a:moveTo>
                      <a:pt x="0" y="504000"/>
                    </a:moveTo>
                    <a:lnTo>
                      <a:pt x="278218" y="0"/>
                    </a:lnTo>
                    <a:lnTo>
                      <a:pt x="585878" y="0"/>
                    </a:lnTo>
                    <a:lnTo>
                      <a:pt x="864096" y="504000"/>
                    </a:lnTo>
                    <a:lnTo>
                      <a:pt x="646114" y="692597"/>
                    </a:lnTo>
                    <a:cubicBezTo>
                      <a:pt x="555306" y="618523"/>
                      <a:pt x="538646" y="587490"/>
                      <a:pt x="443373" y="506406"/>
                    </a:cubicBezTo>
                    <a:cubicBezTo>
                      <a:pt x="342692" y="607086"/>
                      <a:pt x="319356" y="636450"/>
                      <a:pt x="269596" y="696733"/>
                    </a:cubicBezTo>
                    <a:cubicBezTo>
                      <a:pt x="145360" y="616339"/>
                      <a:pt x="130275" y="612536"/>
                      <a:pt x="0" y="5040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07" name="Isosceles Triangle 14">
                <a:extLst>
                  <a:ext uri="{FF2B5EF4-FFF2-40B4-BE49-F238E27FC236}">
                    <a16:creationId xmlns:a16="http://schemas.microsoft.com/office/drawing/2014/main" id="{82DB3652-49AA-78B2-F2FC-5C571104F406}"/>
                  </a:ext>
                </a:extLst>
              </p:cNvPr>
              <p:cNvSpPr/>
              <p:nvPr/>
            </p:nvSpPr>
            <p:spPr>
              <a:xfrm rot="10800000">
                <a:off x="6405891" y="5884187"/>
                <a:ext cx="468769" cy="463414"/>
              </a:xfrm>
              <a:prstGeom prst="triangle">
                <a:avLst>
                  <a:gd name="adj" fmla="val 53724"/>
                </a:avLst>
              </a:prstGeom>
              <a:solidFill>
                <a:srgbClr val="00983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87" name="그룹 8">
              <a:extLst>
                <a:ext uri="{FF2B5EF4-FFF2-40B4-BE49-F238E27FC236}">
                  <a16:creationId xmlns:a16="http://schemas.microsoft.com/office/drawing/2014/main" id="{A40111AC-F739-60BB-512D-92A101484DC2}"/>
                </a:ext>
              </a:extLst>
            </p:cNvPr>
            <p:cNvGrpSpPr/>
            <p:nvPr/>
          </p:nvGrpSpPr>
          <p:grpSpPr>
            <a:xfrm>
              <a:off x="1561176" y="2495176"/>
              <a:ext cx="1058138" cy="1178548"/>
              <a:chOff x="1561176" y="2495176"/>
              <a:chExt cx="1058138" cy="1178548"/>
            </a:xfrm>
          </p:grpSpPr>
          <p:sp>
            <p:nvSpPr>
              <p:cNvPr id="88" name="Freeform 23">
                <a:extLst>
                  <a:ext uri="{FF2B5EF4-FFF2-40B4-BE49-F238E27FC236}">
                    <a16:creationId xmlns:a16="http://schemas.microsoft.com/office/drawing/2014/main" id="{66DDE8E7-0D3F-CB47-1BA0-0EB98495073B}"/>
                  </a:ext>
                </a:extLst>
              </p:cNvPr>
              <p:cNvSpPr/>
              <p:nvPr/>
            </p:nvSpPr>
            <p:spPr>
              <a:xfrm rot="19043010">
                <a:off x="2359636" y="3192185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28508C"/>
              </a:solidFill>
              <a:ln w="50800">
                <a:solidFill>
                  <a:srgbClr val="2850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Freeform 24">
                <a:extLst>
                  <a:ext uri="{FF2B5EF4-FFF2-40B4-BE49-F238E27FC236}">
                    <a16:creationId xmlns:a16="http://schemas.microsoft.com/office/drawing/2014/main" id="{CEEB853F-A3DB-5096-77FA-F1C08A1DC1A2}"/>
                  </a:ext>
                </a:extLst>
              </p:cNvPr>
              <p:cNvSpPr/>
              <p:nvPr/>
            </p:nvSpPr>
            <p:spPr>
              <a:xfrm rot="19043010" flipH="1">
                <a:off x="2495065" y="3044668"/>
                <a:ext cx="105124" cy="481540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7030A0"/>
              </a:solidFill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90" name="그룹 7">
                <a:extLst>
                  <a:ext uri="{FF2B5EF4-FFF2-40B4-BE49-F238E27FC236}">
                    <a16:creationId xmlns:a16="http://schemas.microsoft.com/office/drawing/2014/main" id="{35184BE4-80AC-3E94-E2A7-1EA87AB8AC75}"/>
                  </a:ext>
                </a:extLst>
              </p:cNvPr>
              <p:cNvGrpSpPr/>
              <p:nvPr/>
            </p:nvGrpSpPr>
            <p:grpSpPr>
              <a:xfrm rot="19020000">
                <a:off x="1561176" y="2495176"/>
                <a:ext cx="1058138" cy="791152"/>
                <a:chOff x="3323392" y="61421"/>
                <a:chExt cx="4436326" cy="3316965"/>
              </a:xfrm>
            </p:grpSpPr>
            <p:sp>
              <p:nvSpPr>
                <p:cNvPr id="91" name="자유형: 도형 3">
                  <a:extLst>
                    <a:ext uri="{FF2B5EF4-FFF2-40B4-BE49-F238E27FC236}">
                      <a16:creationId xmlns:a16="http://schemas.microsoft.com/office/drawing/2014/main" id="{530A4ABD-C2FE-089A-077B-B7BED680FE64}"/>
                    </a:ext>
                  </a:extLst>
                </p:cNvPr>
                <p:cNvSpPr/>
                <p:nvPr/>
              </p:nvSpPr>
              <p:spPr>
                <a:xfrm>
                  <a:off x="5565729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92" name="그룹 42">
                  <a:extLst>
                    <a:ext uri="{FF2B5EF4-FFF2-40B4-BE49-F238E27FC236}">
                      <a16:creationId xmlns:a16="http://schemas.microsoft.com/office/drawing/2014/main" id="{89ECD0CB-0C93-9264-111E-36593A11DEA2}"/>
                    </a:ext>
                  </a:extLst>
                </p:cNvPr>
                <p:cNvGrpSpPr/>
                <p:nvPr/>
              </p:nvGrpSpPr>
              <p:grpSpPr>
                <a:xfrm>
                  <a:off x="5560358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100" name="자유형: 도형 43">
                    <a:extLst>
                      <a:ext uri="{FF2B5EF4-FFF2-40B4-BE49-F238E27FC236}">
                        <a16:creationId xmlns:a16="http://schemas.microsoft.com/office/drawing/2014/main" id="{5ED94B04-382E-134E-E0D4-C2FCA2078B76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solidFill>
                    <a:srgbClr val="7030A0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01" name="자유형: 도형 44">
                    <a:extLst>
                      <a:ext uri="{FF2B5EF4-FFF2-40B4-BE49-F238E27FC236}">
                        <a16:creationId xmlns:a16="http://schemas.microsoft.com/office/drawing/2014/main" id="{D6DCCEBC-3197-29D8-F3E8-99085581D7B9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02" name="자유형: 도형 45">
                    <a:extLst>
                      <a:ext uri="{FF2B5EF4-FFF2-40B4-BE49-F238E27FC236}">
                        <a16:creationId xmlns:a16="http://schemas.microsoft.com/office/drawing/2014/main" id="{5767307D-CCD4-F974-84BE-89AE2C66FDAD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103" name="자유형: 도형 46">
                    <a:extLst>
                      <a:ext uri="{FF2B5EF4-FFF2-40B4-BE49-F238E27FC236}">
                        <a16:creationId xmlns:a16="http://schemas.microsoft.com/office/drawing/2014/main" id="{A86B2CC6-86D5-E67C-2DD7-DD743CB175D3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104" name="직선 연결선 47">
                    <a:extLst>
                      <a:ext uri="{FF2B5EF4-FFF2-40B4-BE49-F238E27FC236}">
                        <a16:creationId xmlns:a16="http://schemas.microsoft.com/office/drawing/2014/main" id="{A105BFA0-BBDE-62B2-2E9A-100F899ECA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3" name="자유형: 도형 95">
                  <a:extLst>
                    <a:ext uri="{FF2B5EF4-FFF2-40B4-BE49-F238E27FC236}">
                      <a16:creationId xmlns:a16="http://schemas.microsoft.com/office/drawing/2014/main" id="{5CC7D368-3326-A10B-D209-81DBAD67FB34}"/>
                    </a:ext>
                  </a:extLst>
                </p:cNvPr>
                <p:cNvSpPr/>
                <p:nvPr/>
              </p:nvSpPr>
              <p:spPr>
                <a:xfrm flipH="1">
                  <a:off x="3323392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2850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94" name="그룹 96">
                  <a:extLst>
                    <a:ext uri="{FF2B5EF4-FFF2-40B4-BE49-F238E27FC236}">
                      <a16:creationId xmlns:a16="http://schemas.microsoft.com/office/drawing/2014/main" id="{FC4DCDC4-C5AF-E9C0-CF71-3902FB1AA302}"/>
                    </a:ext>
                  </a:extLst>
                </p:cNvPr>
                <p:cNvGrpSpPr/>
                <p:nvPr/>
              </p:nvGrpSpPr>
              <p:grpSpPr>
                <a:xfrm flipH="1">
                  <a:off x="3326867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95" name="자유형: 도형 97">
                    <a:extLst>
                      <a:ext uri="{FF2B5EF4-FFF2-40B4-BE49-F238E27FC236}">
                        <a16:creationId xmlns:a16="http://schemas.microsoft.com/office/drawing/2014/main" id="{F4988F6E-0C29-A423-2111-2DFB4D466CB3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96" name="자유형: 도형 98">
                    <a:extLst>
                      <a:ext uri="{FF2B5EF4-FFF2-40B4-BE49-F238E27FC236}">
                        <a16:creationId xmlns:a16="http://schemas.microsoft.com/office/drawing/2014/main" id="{674DEC29-2756-B763-75DC-CB57B3445394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97" name="자유형: 도형 99">
                    <a:extLst>
                      <a:ext uri="{FF2B5EF4-FFF2-40B4-BE49-F238E27FC236}">
                        <a16:creationId xmlns:a16="http://schemas.microsoft.com/office/drawing/2014/main" id="{85CD138E-22CD-040C-A8E9-9A544D3C16D5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28508C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98" name="자유형: 도형 100">
                    <a:extLst>
                      <a:ext uri="{FF2B5EF4-FFF2-40B4-BE49-F238E27FC236}">
                        <a16:creationId xmlns:a16="http://schemas.microsoft.com/office/drawing/2014/main" id="{6838475C-3284-078B-25F0-5BD4FD12D137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99" name="직선 연결선 101">
                    <a:extLst>
                      <a:ext uri="{FF2B5EF4-FFF2-40B4-BE49-F238E27FC236}">
                        <a16:creationId xmlns:a16="http://schemas.microsoft.com/office/drawing/2014/main" id="{E5780F87-66CC-2DBF-3FB0-FE0AB0CA9C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54790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8CB938-466F-6282-4A5F-81FA087861C4}"/>
              </a:ext>
            </a:extLst>
          </p:cNvPr>
          <p:cNvSpPr txBox="1"/>
          <p:nvPr/>
        </p:nvSpPr>
        <p:spPr>
          <a:xfrm>
            <a:off x="1751597" y="395696"/>
            <a:ext cx="803524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сопряжения</a:t>
            </a:r>
          </a:p>
        </p:txBody>
      </p:sp>
      <p:cxnSp>
        <p:nvCxnSpPr>
          <p:cNvPr id="10" name="Straight Connector 42">
            <a:extLst>
              <a:ext uri="{FF2B5EF4-FFF2-40B4-BE49-F238E27FC236}">
                <a16:creationId xmlns:a16="http://schemas.microsoft.com/office/drawing/2014/main" id="{11878229-1144-0C73-3734-059926288DCA}"/>
              </a:ext>
            </a:extLst>
          </p:cNvPr>
          <p:cNvCxnSpPr>
            <a:cxnSpLocks/>
          </p:cNvCxnSpPr>
          <p:nvPr/>
        </p:nvCxnSpPr>
        <p:spPr>
          <a:xfrm flipH="1">
            <a:off x="439423" y="1299330"/>
            <a:ext cx="10099588" cy="17973"/>
          </a:xfrm>
          <a:prstGeom prst="line">
            <a:avLst/>
          </a:prstGeom>
          <a:solidFill>
            <a:schemeClr val="accent4"/>
          </a:solidFill>
          <a:ln w="19050">
            <a:solidFill>
              <a:srgbClr val="00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9">
            <a:extLst>
              <a:ext uri="{FF2B5EF4-FFF2-40B4-BE49-F238E27FC236}">
                <a16:creationId xmlns:a16="http://schemas.microsoft.com/office/drawing/2014/main" id="{A4C9E51C-FE0E-FF4D-F156-541D18F5FC96}"/>
              </a:ext>
            </a:extLst>
          </p:cNvPr>
          <p:cNvGrpSpPr/>
          <p:nvPr/>
        </p:nvGrpSpPr>
        <p:grpSpPr>
          <a:xfrm flipH="1">
            <a:off x="10630644" y="-8362"/>
            <a:ext cx="1121933" cy="1401203"/>
            <a:chOff x="1018676" y="1848459"/>
            <a:chExt cx="2994141" cy="3777467"/>
          </a:xfrm>
        </p:grpSpPr>
        <p:sp>
          <p:nvSpPr>
            <p:cNvPr id="12" name="Oval 1">
              <a:extLst>
                <a:ext uri="{FF2B5EF4-FFF2-40B4-BE49-F238E27FC236}">
                  <a16:creationId xmlns:a16="http://schemas.microsoft.com/office/drawing/2014/main" id="{ABC7444C-F7ED-5BC8-FF80-625B632E6CE7}"/>
                </a:ext>
              </a:extLst>
            </p:cNvPr>
            <p:cNvSpPr/>
            <p:nvPr/>
          </p:nvSpPr>
          <p:spPr>
            <a:xfrm rot="19043010">
              <a:off x="1018676" y="1848459"/>
              <a:ext cx="2271442" cy="2335067"/>
            </a:xfrm>
            <a:custGeom>
              <a:avLst/>
              <a:gdLst/>
              <a:ahLst/>
              <a:cxnLst/>
              <a:rect l="l" t="t" r="r" b="b"/>
              <a:pathLst>
                <a:path w="2552017" h="2623501">
                  <a:moveTo>
                    <a:pt x="960593" y="2481474"/>
                  </a:moveTo>
                  <a:lnTo>
                    <a:pt x="1639506" y="2481474"/>
                  </a:lnTo>
                  <a:cubicBezTo>
                    <a:pt x="1671635" y="2481474"/>
                    <a:pt x="1697681" y="2507520"/>
                    <a:pt x="1697681" y="2539649"/>
                  </a:cubicBezTo>
                  <a:lnTo>
                    <a:pt x="1697681" y="2565326"/>
                  </a:lnTo>
                  <a:cubicBezTo>
                    <a:pt x="1697681" y="2597455"/>
                    <a:pt x="1671635" y="2623501"/>
                    <a:pt x="1639506" y="2623501"/>
                  </a:cubicBezTo>
                  <a:lnTo>
                    <a:pt x="960593" y="2623501"/>
                  </a:lnTo>
                  <a:cubicBezTo>
                    <a:pt x="928464" y="2623501"/>
                    <a:pt x="902418" y="2597455"/>
                    <a:pt x="902418" y="2565326"/>
                  </a:cubicBezTo>
                  <a:lnTo>
                    <a:pt x="902418" y="2539649"/>
                  </a:lnTo>
                  <a:cubicBezTo>
                    <a:pt x="902418" y="2507520"/>
                    <a:pt x="928464" y="2481474"/>
                    <a:pt x="960593" y="2481474"/>
                  </a:cubicBezTo>
                  <a:close/>
                  <a:moveTo>
                    <a:pt x="932191" y="2289251"/>
                  </a:moveTo>
                  <a:lnTo>
                    <a:pt x="1667909" y="2289251"/>
                  </a:lnTo>
                  <a:cubicBezTo>
                    <a:pt x="1700037" y="2289251"/>
                    <a:pt x="1726082" y="2315296"/>
                    <a:pt x="1726082" y="2347425"/>
                  </a:cubicBezTo>
                  <a:lnTo>
                    <a:pt x="1726082" y="2373104"/>
                  </a:lnTo>
                  <a:cubicBezTo>
                    <a:pt x="1726082" y="2405232"/>
                    <a:pt x="1700037" y="2431279"/>
                    <a:pt x="1667909" y="2431279"/>
                  </a:cubicBezTo>
                  <a:lnTo>
                    <a:pt x="932191" y="2431279"/>
                  </a:lnTo>
                  <a:cubicBezTo>
                    <a:pt x="900060" y="2431279"/>
                    <a:pt x="874016" y="2405232"/>
                    <a:pt x="874016" y="2373104"/>
                  </a:cubicBezTo>
                  <a:lnTo>
                    <a:pt x="874016" y="2347425"/>
                  </a:lnTo>
                  <a:cubicBezTo>
                    <a:pt x="874016" y="2315296"/>
                    <a:pt x="900060" y="2289251"/>
                    <a:pt x="932191" y="2289251"/>
                  </a:cubicBezTo>
                  <a:close/>
                  <a:moveTo>
                    <a:pt x="2552017" y="936595"/>
                  </a:moveTo>
                  <a:lnTo>
                    <a:pt x="2552017" y="1134206"/>
                  </a:lnTo>
                  <a:lnTo>
                    <a:pt x="2269715" y="1094683"/>
                  </a:lnTo>
                  <a:lnTo>
                    <a:pt x="2269715" y="976116"/>
                  </a:lnTo>
                  <a:close/>
                  <a:moveTo>
                    <a:pt x="0" y="936595"/>
                  </a:moveTo>
                  <a:lnTo>
                    <a:pt x="282302" y="976116"/>
                  </a:lnTo>
                  <a:lnTo>
                    <a:pt x="282302" y="1094683"/>
                  </a:lnTo>
                  <a:lnTo>
                    <a:pt x="0" y="1134206"/>
                  </a:lnTo>
                  <a:close/>
                  <a:moveTo>
                    <a:pt x="1294602" y="538610"/>
                  </a:moveTo>
                  <a:cubicBezTo>
                    <a:pt x="913173" y="539058"/>
                    <a:pt x="604117" y="848419"/>
                    <a:pt x="604117" y="1229963"/>
                  </a:cubicBezTo>
                  <a:cubicBezTo>
                    <a:pt x="604117" y="1488254"/>
                    <a:pt x="788458" y="1743173"/>
                    <a:pt x="933602" y="1859635"/>
                  </a:cubicBezTo>
                  <a:cubicBezTo>
                    <a:pt x="999780" y="1936202"/>
                    <a:pt x="994533" y="1937770"/>
                    <a:pt x="1021427" y="2035767"/>
                  </a:cubicBezTo>
                  <a:cubicBezTo>
                    <a:pt x="1030792" y="2095827"/>
                    <a:pt x="1015388" y="2108637"/>
                    <a:pt x="1052591" y="2112393"/>
                  </a:cubicBezTo>
                  <a:lnTo>
                    <a:pt x="1054999" y="2125056"/>
                  </a:lnTo>
                  <a:lnTo>
                    <a:pt x="1550433" y="2125056"/>
                  </a:lnTo>
                  <a:lnTo>
                    <a:pt x="1553159" y="2110727"/>
                  </a:lnTo>
                  <a:cubicBezTo>
                    <a:pt x="1573723" y="2104124"/>
                    <a:pt x="1563459" y="2087417"/>
                    <a:pt x="1571512" y="2035767"/>
                  </a:cubicBezTo>
                  <a:cubicBezTo>
                    <a:pt x="1598405" y="1937770"/>
                    <a:pt x="1593158" y="1936202"/>
                    <a:pt x="1659337" y="1859635"/>
                  </a:cubicBezTo>
                  <a:cubicBezTo>
                    <a:pt x="1804480" y="1743173"/>
                    <a:pt x="1988823" y="1488254"/>
                    <a:pt x="1988823" y="1229963"/>
                  </a:cubicBezTo>
                  <a:cubicBezTo>
                    <a:pt x="1988823" y="848419"/>
                    <a:pt x="1679767" y="539058"/>
                    <a:pt x="1298337" y="538610"/>
                  </a:cubicBezTo>
                  <a:lnTo>
                    <a:pt x="1298337" y="538781"/>
                  </a:lnTo>
                  <a:lnTo>
                    <a:pt x="1296470" y="538638"/>
                  </a:lnTo>
                  <a:lnTo>
                    <a:pt x="1294602" y="538781"/>
                  </a:lnTo>
                  <a:close/>
                  <a:moveTo>
                    <a:pt x="1294881" y="366993"/>
                  </a:moveTo>
                  <a:lnTo>
                    <a:pt x="1296470" y="367115"/>
                  </a:lnTo>
                  <a:lnTo>
                    <a:pt x="1298059" y="366993"/>
                  </a:lnTo>
                  <a:cubicBezTo>
                    <a:pt x="1765638" y="366993"/>
                    <a:pt x="2144688" y="746041"/>
                    <a:pt x="2144688" y="1213621"/>
                  </a:cubicBezTo>
                  <a:cubicBezTo>
                    <a:pt x="2144688" y="1530035"/>
                    <a:pt x="1918769" y="1842315"/>
                    <a:pt x="1741015" y="1984856"/>
                  </a:cubicBezTo>
                  <a:cubicBezTo>
                    <a:pt x="1688059" y="2045866"/>
                    <a:pt x="1711430" y="2077925"/>
                    <a:pt x="1700050" y="2157459"/>
                  </a:cubicBezTo>
                  <a:cubicBezTo>
                    <a:pt x="1670466" y="2218857"/>
                    <a:pt x="1644003" y="2238490"/>
                    <a:pt x="1591710" y="2238490"/>
                  </a:cubicBezTo>
                  <a:lnTo>
                    <a:pt x="1296470" y="2237434"/>
                  </a:lnTo>
                  <a:lnTo>
                    <a:pt x="1001230" y="2238490"/>
                  </a:lnTo>
                  <a:cubicBezTo>
                    <a:pt x="948937" y="2238490"/>
                    <a:pt x="922474" y="2218857"/>
                    <a:pt x="892888" y="2157459"/>
                  </a:cubicBezTo>
                  <a:cubicBezTo>
                    <a:pt x="881509" y="2077925"/>
                    <a:pt x="904880" y="2045866"/>
                    <a:pt x="851923" y="1984856"/>
                  </a:cubicBezTo>
                  <a:cubicBezTo>
                    <a:pt x="674170" y="1842315"/>
                    <a:pt x="448251" y="1530035"/>
                    <a:pt x="448251" y="1213621"/>
                  </a:cubicBezTo>
                  <a:cubicBezTo>
                    <a:pt x="448251" y="746041"/>
                    <a:pt x="827300" y="366993"/>
                    <a:pt x="1294881" y="366993"/>
                  </a:cubicBezTo>
                  <a:close/>
                  <a:moveTo>
                    <a:pt x="2017322" y="195354"/>
                  </a:moveTo>
                  <a:lnTo>
                    <a:pt x="2168700" y="322376"/>
                  </a:lnTo>
                  <a:lnTo>
                    <a:pt x="1956964" y="513228"/>
                  </a:lnTo>
                  <a:lnTo>
                    <a:pt x="1866137" y="437013"/>
                  </a:lnTo>
                  <a:close/>
                  <a:moveTo>
                    <a:pt x="520680" y="195354"/>
                  </a:moveTo>
                  <a:lnTo>
                    <a:pt x="671864" y="437013"/>
                  </a:lnTo>
                  <a:lnTo>
                    <a:pt x="581036" y="513228"/>
                  </a:lnTo>
                  <a:lnTo>
                    <a:pt x="369300" y="322376"/>
                  </a:lnTo>
                  <a:close/>
                  <a:moveTo>
                    <a:pt x="1197664" y="0"/>
                  </a:moveTo>
                  <a:lnTo>
                    <a:pt x="1395275" y="0"/>
                  </a:lnTo>
                  <a:lnTo>
                    <a:pt x="1355752" y="282302"/>
                  </a:lnTo>
                  <a:lnTo>
                    <a:pt x="1237185" y="28230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6E103D2F-244F-4B73-E010-D7260A141294}"/>
                </a:ext>
              </a:extLst>
            </p:cNvPr>
            <p:cNvGrpSpPr/>
            <p:nvPr/>
          </p:nvGrpSpPr>
          <p:grpSpPr>
            <a:xfrm rot="19043010">
              <a:off x="3354055" y="3654531"/>
              <a:ext cx="658762" cy="1971395"/>
              <a:chOff x="6208145" y="3967120"/>
              <a:chExt cx="864000" cy="2380481"/>
            </a:xfrm>
          </p:grpSpPr>
          <p:sp>
            <p:nvSpPr>
              <p:cNvPr id="32" name="Rectangle 13">
                <a:extLst>
                  <a:ext uri="{FF2B5EF4-FFF2-40B4-BE49-F238E27FC236}">
                    <a16:creationId xmlns:a16="http://schemas.microsoft.com/office/drawing/2014/main" id="{82536AD2-9366-2D39-CEFA-F515ED8AB2C0}"/>
                  </a:ext>
                </a:extLst>
              </p:cNvPr>
              <p:cNvSpPr/>
              <p:nvPr/>
            </p:nvSpPr>
            <p:spPr>
              <a:xfrm>
                <a:off x="6208145" y="3967120"/>
                <a:ext cx="864000" cy="1462385"/>
              </a:xfrm>
              <a:custGeom>
                <a:avLst/>
                <a:gdLst>
                  <a:gd name="connsiteX0" fmla="*/ 0 w 658762"/>
                  <a:gd name="connsiteY0" fmla="*/ 0 h 1173372"/>
                  <a:gd name="connsiteX1" fmla="*/ 658762 w 658762"/>
                  <a:gd name="connsiteY1" fmla="*/ 0 h 1173372"/>
                  <a:gd name="connsiteX2" fmla="*/ 658762 w 658762"/>
                  <a:gd name="connsiteY2" fmla="*/ 1173372 h 1173372"/>
                  <a:gd name="connsiteX3" fmla="*/ 0 w 658762"/>
                  <a:gd name="connsiteY3" fmla="*/ 1173372 h 1173372"/>
                  <a:gd name="connsiteX4" fmla="*/ 0 w 658762"/>
                  <a:gd name="connsiteY4" fmla="*/ 0 h 1173372"/>
                  <a:gd name="connsiteX0" fmla="*/ 0 w 658762"/>
                  <a:gd name="connsiteY0" fmla="*/ 0 h 1209010"/>
                  <a:gd name="connsiteX1" fmla="*/ 658762 w 658762"/>
                  <a:gd name="connsiteY1" fmla="*/ 0 h 1209010"/>
                  <a:gd name="connsiteX2" fmla="*/ 658762 w 658762"/>
                  <a:gd name="connsiteY2" fmla="*/ 1173372 h 1209010"/>
                  <a:gd name="connsiteX3" fmla="*/ 314224 w 658762"/>
                  <a:gd name="connsiteY3" fmla="*/ 1209010 h 1209010"/>
                  <a:gd name="connsiteX4" fmla="*/ 0 w 658762"/>
                  <a:gd name="connsiteY4" fmla="*/ 1173372 h 1209010"/>
                  <a:gd name="connsiteX5" fmla="*/ 0 w 658762"/>
                  <a:gd name="connsiteY5" fmla="*/ 0 h 1209010"/>
                  <a:gd name="connsiteX0" fmla="*/ 0 w 658762"/>
                  <a:gd name="connsiteY0" fmla="*/ 0 h 1211074"/>
                  <a:gd name="connsiteX1" fmla="*/ 658762 w 658762"/>
                  <a:gd name="connsiteY1" fmla="*/ 0 h 1211074"/>
                  <a:gd name="connsiteX2" fmla="*/ 658762 w 658762"/>
                  <a:gd name="connsiteY2" fmla="*/ 1173372 h 1211074"/>
                  <a:gd name="connsiteX3" fmla="*/ 312325 w 658762"/>
                  <a:gd name="connsiteY3" fmla="*/ 1211074 h 1211074"/>
                  <a:gd name="connsiteX4" fmla="*/ 0 w 658762"/>
                  <a:gd name="connsiteY4" fmla="*/ 1173372 h 1211074"/>
                  <a:gd name="connsiteX5" fmla="*/ 0 w 658762"/>
                  <a:gd name="connsiteY5" fmla="*/ 0 h 1211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8762" h="1211074">
                    <a:moveTo>
                      <a:pt x="0" y="0"/>
                    </a:moveTo>
                    <a:lnTo>
                      <a:pt x="658762" y="0"/>
                    </a:lnTo>
                    <a:lnTo>
                      <a:pt x="658762" y="1173372"/>
                    </a:lnTo>
                    <a:cubicBezTo>
                      <a:pt x="544742" y="1173306"/>
                      <a:pt x="426345" y="1211140"/>
                      <a:pt x="312325" y="1211074"/>
                    </a:cubicBezTo>
                    <a:lnTo>
                      <a:pt x="0" y="11733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Trapezoid 12">
                <a:extLst>
                  <a:ext uri="{FF2B5EF4-FFF2-40B4-BE49-F238E27FC236}">
                    <a16:creationId xmlns:a16="http://schemas.microsoft.com/office/drawing/2014/main" id="{85DB4062-47B5-2220-AD6F-8F08F68CD802}"/>
                  </a:ext>
                </a:extLst>
              </p:cNvPr>
              <p:cNvSpPr/>
              <p:nvPr/>
            </p:nvSpPr>
            <p:spPr>
              <a:xfrm rot="10800000">
                <a:off x="6217643" y="5239989"/>
                <a:ext cx="844714" cy="696735"/>
              </a:xfrm>
              <a:custGeom>
                <a:avLst/>
                <a:gdLst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0 w 864096"/>
                  <a:gd name="connsiteY4" fmla="*/ 504000 h 504000"/>
                  <a:gd name="connsiteX0" fmla="*/ 0 w 864096"/>
                  <a:gd name="connsiteY0" fmla="*/ 504000 h 504000"/>
                  <a:gd name="connsiteX1" fmla="*/ 278218 w 864096"/>
                  <a:gd name="connsiteY1" fmla="*/ 0 h 504000"/>
                  <a:gd name="connsiteX2" fmla="*/ 585878 w 864096"/>
                  <a:gd name="connsiteY2" fmla="*/ 0 h 504000"/>
                  <a:gd name="connsiteX3" fmla="*/ 864096 w 864096"/>
                  <a:gd name="connsiteY3" fmla="*/ 504000 h 504000"/>
                  <a:gd name="connsiteX4" fmla="*/ 654389 w 864096"/>
                  <a:gd name="connsiteY4" fmla="*/ 502269 h 504000"/>
                  <a:gd name="connsiteX5" fmla="*/ 0 w 864096"/>
                  <a:gd name="connsiteY5" fmla="*/ 504000 h 504000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0 w 864096"/>
                  <a:gd name="connsiteY5" fmla="*/ 504000 h 692597"/>
                  <a:gd name="connsiteX0" fmla="*/ 0 w 864096"/>
                  <a:gd name="connsiteY0" fmla="*/ 504000 h 693799"/>
                  <a:gd name="connsiteX1" fmla="*/ 278218 w 864096"/>
                  <a:gd name="connsiteY1" fmla="*/ 0 h 693799"/>
                  <a:gd name="connsiteX2" fmla="*/ 585878 w 864096"/>
                  <a:gd name="connsiteY2" fmla="*/ 0 h 693799"/>
                  <a:gd name="connsiteX3" fmla="*/ 864096 w 864096"/>
                  <a:gd name="connsiteY3" fmla="*/ 504000 h 693799"/>
                  <a:gd name="connsiteX4" fmla="*/ 646114 w 864096"/>
                  <a:gd name="connsiteY4" fmla="*/ 692597 h 693799"/>
                  <a:gd name="connsiteX5" fmla="*/ 418548 w 864096"/>
                  <a:gd name="connsiteY5" fmla="*/ 580882 h 693799"/>
                  <a:gd name="connsiteX6" fmla="*/ 0 w 864096"/>
                  <a:gd name="connsiteY6" fmla="*/ 504000 h 693799"/>
                  <a:gd name="connsiteX0" fmla="*/ 0 w 864096"/>
                  <a:gd name="connsiteY0" fmla="*/ 504000 h 693347"/>
                  <a:gd name="connsiteX1" fmla="*/ 278218 w 864096"/>
                  <a:gd name="connsiteY1" fmla="*/ 0 h 693347"/>
                  <a:gd name="connsiteX2" fmla="*/ 585878 w 864096"/>
                  <a:gd name="connsiteY2" fmla="*/ 0 h 693347"/>
                  <a:gd name="connsiteX3" fmla="*/ 864096 w 864096"/>
                  <a:gd name="connsiteY3" fmla="*/ 504000 h 693347"/>
                  <a:gd name="connsiteX4" fmla="*/ 646114 w 864096"/>
                  <a:gd name="connsiteY4" fmla="*/ 692597 h 693347"/>
                  <a:gd name="connsiteX5" fmla="*/ 418548 w 864096"/>
                  <a:gd name="connsiteY5" fmla="*/ 518819 h 693347"/>
                  <a:gd name="connsiteX6" fmla="*/ 0 w 864096"/>
                  <a:gd name="connsiteY6" fmla="*/ 504000 h 69334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18548 w 864096"/>
                  <a:gd name="connsiteY5" fmla="*/ 518819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0 w 864096"/>
                  <a:gd name="connsiteY0" fmla="*/ 504000 h 692597"/>
                  <a:gd name="connsiteX1" fmla="*/ 278218 w 864096"/>
                  <a:gd name="connsiteY1" fmla="*/ 0 h 692597"/>
                  <a:gd name="connsiteX2" fmla="*/ 585878 w 864096"/>
                  <a:gd name="connsiteY2" fmla="*/ 0 h 692597"/>
                  <a:gd name="connsiteX3" fmla="*/ 864096 w 864096"/>
                  <a:gd name="connsiteY3" fmla="*/ 504000 h 692597"/>
                  <a:gd name="connsiteX4" fmla="*/ 646114 w 864096"/>
                  <a:gd name="connsiteY4" fmla="*/ 692597 h 692597"/>
                  <a:gd name="connsiteX5" fmla="*/ 422686 w 864096"/>
                  <a:gd name="connsiteY5" fmla="*/ 489856 h 692597"/>
                  <a:gd name="connsiteX6" fmla="*/ 0 w 864096"/>
                  <a:gd name="connsiteY6" fmla="*/ 504000 h 692597"/>
                  <a:gd name="connsiteX0" fmla="*/ 162 w 864258"/>
                  <a:gd name="connsiteY0" fmla="*/ 504000 h 692597"/>
                  <a:gd name="connsiteX1" fmla="*/ 278380 w 864258"/>
                  <a:gd name="connsiteY1" fmla="*/ 0 h 692597"/>
                  <a:gd name="connsiteX2" fmla="*/ 586040 w 864258"/>
                  <a:gd name="connsiteY2" fmla="*/ 0 h 692597"/>
                  <a:gd name="connsiteX3" fmla="*/ 864258 w 864258"/>
                  <a:gd name="connsiteY3" fmla="*/ 504000 h 692597"/>
                  <a:gd name="connsiteX4" fmla="*/ 646276 w 864258"/>
                  <a:gd name="connsiteY4" fmla="*/ 692597 h 692597"/>
                  <a:gd name="connsiteX5" fmla="*/ 422848 w 864258"/>
                  <a:gd name="connsiteY5" fmla="*/ 489856 h 692597"/>
                  <a:gd name="connsiteX6" fmla="*/ 240795 w 864258"/>
                  <a:gd name="connsiteY6" fmla="*/ 576744 h 692597"/>
                  <a:gd name="connsiteX7" fmla="*/ 162 w 864258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53 w 864249"/>
                  <a:gd name="connsiteY0" fmla="*/ 504000 h 692597"/>
                  <a:gd name="connsiteX1" fmla="*/ 278371 w 864249"/>
                  <a:gd name="connsiteY1" fmla="*/ 0 h 692597"/>
                  <a:gd name="connsiteX2" fmla="*/ 586031 w 864249"/>
                  <a:gd name="connsiteY2" fmla="*/ 0 h 692597"/>
                  <a:gd name="connsiteX3" fmla="*/ 864249 w 864249"/>
                  <a:gd name="connsiteY3" fmla="*/ 504000 h 692597"/>
                  <a:gd name="connsiteX4" fmla="*/ 646267 w 864249"/>
                  <a:gd name="connsiteY4" fmla="*/ 692597 h 692597"/>
                  <a:gd name="connsiteX5" fmla="*/ 422839 w 864249"/>
                  <a:gd name="connsiteY5" fmla="*/ 489856 h 692597"/>
                  <a:gd name="connsiteX6" fmla="*/ 253199 w 864249"/>
                  <a:gd name="connsiteY6" fmla="*/ 688458 h 692597"/>
                  <a:gd name="connsiteX7" fmla="*/ 153 w 864249"/>
                  <a:gd name="connsiteY7" fmla="*/ 504000 h 692597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22827 w 864237"/>
                  <a:gd name="connsiteY5" fmla="*/ 489856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41 w 864237"/>
                  <a:gd name="connsiteY0" fmla="*/ 504000 h 696774"/>
                  <a:gd name="connsiteX1" fmla="*/ 278359 w 864237"/>
                  <a:gd name="connsiteY1" fmla="*/ 0 h 696774"/>
                  <a:gd name="connsiteX2" fmla="*/ 586019 w 864237"/>
                  <a:gd name="connsiteY2" fmla="*/ 0 h 696774"/>
                  <a:gd name="connsiteX3" fmla="*/ 864237 w 864237"/>
                  <a:gd name="connsiteY3" fmla="*/ 504000 h 696774"/>
                  <a:gd name="connsiteX4" fmla="*/ 646255 w 864237"/>
                  <a:gd name="connsiteY4" fmla="*/ 692597 h 696774"/>
                  <a:gd name="connsiteX5" fmla="*/ 443514 w 864237"/>
                  <a:gd name="connsiteY5" fmla="*/ 481581 h 696774"/>
                  <a:gd name="connsiteX6" fmla="*/ 269737 w 864237"/>
                  <a:gd name="connsiteY6" fmla="*/ 696733 h 696774"/>
                  <a:gd name="connsiteX7" fmla="*/ 141 w 864237"/>
                  <a:gd name="connsiteY7" fmla="*/ 504000 h 696774"/>
                  <a:gd name="connsiteX0" fmla="*/ 187 w 864283"/>
                  <a:gd name="connsiteY0" fmla="*/ 504000 h 696733"/>
                  <a:gd name="connsiteX1" fmla="*/ 278405 w 864283"/>
                  <a:gd name="connsiteY1" fmla="*/ 0 h 696733"/>
                  <a:gd name="connsiteX2" fmla="*/ 586065 w 864283"/>
                  <a:gd name="connsiteY2" fmla="*/ 0 h 696733"/>
                  <a:gd name="connsiteX3" fmla="*/ 864283 w 864283"/>
                  <a:gd name="connsiteY3" fmla="*/ 504000 h 696733"/>
                  <a:gd name="connsiteX4" fmla="*/ 646301 w 864283"/>
                  <a:gd name="connsiteY4" fmla="*/ 692597 h 696733"/>
                  <a:gd name="connsiteX5" fmla="*/ 443560 w 864283"/>
                  <a:gd name="connsiteY5" fmla="*/ 481581 h 696733"/>
                  <a:gd name="connsiteX6" fmla="*/ 269783 w 864283"/>
                  <a:gd name="connsiteY6" fmla="*/ 696733 h 696733"/>
                  <a:gd name="connsiteX7" fmla="*/ 187 w 864283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481581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  <a:gd name="connsiteX0" fmla="*/ 0 w 864096"/>
                  <a:gd name="connsiteY0" fmla="*/ 504000 h 696733"/>
                  <a:gd name="connsiteX1" fmla="*/ 278218 w 864096"/>
                  <a:gd name="connsiteY1" fmla="*/ 0 h 696733"/>
                  <a:gd name="connsiteX2" fmla="*/ 585878 w 864096"/>
                  <a:gd name="connsiteY2" fmla="*/ 0 h 696733"/>
                  <a:gd name="connsiteX3" fmla="*/ 864096 w 864096"/>
                  <a:gd name="connsiteY3" fmla="*/ 504000 h 696733"/>
                  <a:gd name="connsiteX4" fmla="*/ 646114 w 864096"/>
                  <a:gd name="connsiteY4" fmla="*/ 692597 h 696733"/>
                  <a:gd name="connsiteX5" fmla="*/ 443373 w 864096"/>
                  <a:gd name="connsiteY5" fmla="*/ 506406 h 696733"/>
                  <a:gd name="connsiteX6" fmla="*/ 269596 w 864096"/>
                  <a:gd name="connsiteY6" fmla="*/ 696733 h 696733"/>
                  <a:gd name="connsiteX7" fmla="*/ 0 w 864096"/>
                  <a:gd name="connsiteY7" fmla="*/ 504000 h 69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4096" h="696733">
                    <a:moveTo>
                      <a:pt x="0" y="504000"/>
                    </a:moveTo>
                    <a:lnTo>
                      <a:pt x="278218" y="0"/>
                    </a:lnTo>
                    <a:lnTo>
                      <a:pt x="585878" y="0"/>
                    </a:lnTo>
                    <a:lnTo>
                      <a:pt x="864096" y="504000"/>
                    </a:lnTo>
                    <a:lnTo>
                      <a:pt x="646114" y="692597"/>
                    </a:lnTo>
                    <a:cubicBezTo>
                      <a:pt x="555306" y="618523"/>
                      <a:pt x="538646" y="587490"/>
                      <a:pt x="443373" y="506406"/>
                    </a:cubicBezTo>
                    <a:cubicBezTo>
                      <a:pt x="342692" y="607086"/>
                      <a:pt x="319356" y="636450"/>
                      <a:pt x="269596" y="696733"/>
                    </a:cubicBezTo>
                    <a:cubicBezTo>
                      <a:pt x="145360" y="616339"/>
                      <a:pt x="130275" y="612536"/>
                      <a:pt x="0" y="5040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4" name="Isosceles Triangle 14">
                <a:extLst>
                  <a:ext uri="{FF2B5EF4-FFF2-40B4-BE49-F238E27FC236}">
                    <a16:creationId xmlns:a16="http://schemas.microsoft.com/office/drawing/2014/main" id="{491561F1-91CA-04A9-A077-C6FE1B46A8DC}"/>
                  </a:ext>
                </a:extLst>
              </p:cNvPr>
              <p:cNvSpPr/>
              <p:nvPr/>
            </p:nvSpPr>
            <p:spPr>
              <a:xfrm rot="10800000">
                <a:off x="6405891" y="5884187"/>
                <a:ext cx="468769" cy="463414"/>
              </a:xfrm>
              <a:prstGeom prst="triangle">
                <a:avLst>
                  <a:gd name="adj" fmla="val 53724"/>
                </a:avLst>
              </a:prstGeom>
              <a:solidFill>
                <a:srgbClr val="00983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4" name="그룹 8">
              <a:extLst>
                <a:ext uri="{FF2B5EF4-FFF2-40B4-BE49-F238E27FC236}">
                  <a16:creationId xmlns:a16="http://schemas.microsoft.com/office/drawing/2014/main" id="{5C3612B2-A87C-207C-14EA-25E54150DB50}"/>
                </a:ext>
              </a:extLst>
            </p:cNvPr>
            <p:cNvGrpSpPr/>
            <p:nvPr/>
          </p:nvGrpSpPr>
          <p:grpSpPr>
            <a:xfrm>
              <a:off x="1561176" y="2495176"/>
              <a:ext cx="1058138" cy="1178548"/>
              <a:chOff x="1561176" y="2495176"/>
              <a:chExt cx="1058138" cy="1178548"/>
            </a:xfrm>
          </p:grpSpPr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739251F7-7952-AE6C-57A4-75329B7F70A0}"/>
                  </a:ext>
                </a:extLst>
              </p:cNvPr>
              <p:cNvSpPr/>
              <p:nvPr/>
            </p:nvSpPr>
            <p:spPr>
              <a:xfrm rot="19043010">
                <a:off x="2359636" y="3192185"/>
                <a:ext cx="105125" cy="481539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28508C"/>
              </a:solidFill>
              <a:ln w="50800">
                <a:solidFill>
                  <a:srgbClr val="2850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Freeform 24">
                <a:extLst>
                  <a:ext uri="{FF2B5EF4-FFF2-40B4-BE49-F238E27FC236}">
                    <a16:creationId xmlns:a16="http://schemas.microsoft.com/office/drawing/2014/main" id="{024E0C1B-0461-3C31-CBF2-6CEB12603DF1}"/>
                  </a:ext>
                </a:extLst>
              </p:cNvPr>
              <p:cNvSpPr/>
              <p:nvPr/>
            </p:nvSpPr>
            <p:spPr>
              <a:xfrm rot="19043010" flipH="1">
                <a:off x="2495065" y="3044668"/>
                <a:ext cx="105124" cy="481540"/>
              </a:xfrm>
              <a:custGeom>
                <a:avLst/>
                <a:gdLst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  <a:gd name="connsiteX0" fmla="*/ 0 w 118110"/>
                  <a:gd name="connsiteY0" fmla="*/ 0 h 541020"/>
                  <a:gd name="connsiteX1" fmla="*/ 118110 w 118110"/>
                  <a:gd name="connsiteY1" fmla="*/ 541020 h 541020"/>
                  <a:gd name="connsiteX2" fmla="*/ 118110 w 118110"/>
                  <a:gd name="connsiteY2" fmla="*/ 541020 h 541020"/>
                  <a:gd name="connsiteX3" fmla="*/ 118110 w 118110"/>
                  <a:gd name="connsiteY3" fmla="*/ 54102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" h="541020">
                    <a:moveTo>
                      <a:pt x="0" y="0"/>
                    </a:moveTo>
                    <a:cubicBezTo>
                      <a:pt x="123190" y="153670"/>
                      <a:pt x="116840" y="356870"/>
                      <a:pt x="118110" y="541020"/>
                    </a:cubicBezTo>
                    <a:lnTo>
                      <a:pt x="118110" y="541020"/>
                    </a:lnTo>
                    <a:lnTo>
                      <a:pt x="118110" y="541020"/>
                    </a:lnTo>
                  </a:path>
                </a:pathLst>
              </a:custGeom>
              <a:solidFill>
                <a:srgbClr val="7030A0"/>
              </a:solidFill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7" name="그룹 7">
                <a:extLst>
                  <a:ext uri="{FF2B5EF4-FFF2-40B4-BE49-F238E27FC236}">
                    <a16:creationId xmlns:a16="http://schemas.microsoft.com/office/drawing/2014/main" id="{51ABB756-6E65-5BDD-27C7-ACAD4BE0532E}"/>
                  </a:ext>
                </a:extLst>
              </p:cNvPr>
              <p:cNvGrpSpPr/>
              <p:nvPr/>
            </p:nvGrpSpPr>
            <p:grpSpPr>
              <a:xfrm rot="19020000">
                <a:off x="1561176" y="2495176"/>
                <a:ext cx="1058138" cy="791152"/>
                <a:chOff x="3323392" y="61421"/>
                <a:chExt cx="4436326" cy="3316965"/>
              </a:xfrm>
            </p:grpSpPr>
            <p:sp>
              <p:nvSpPr>
                <p:cNvPr id="18" name="자유형: 도형 3">
                  <a:extLst>
                    <a:ext uri="{FF2B5EF4-FFF2-40B4-BE49-F238E27FC236}">
                      <a16:creationId xmlns:a16="http://schemas.microsoft.com/office/drawing/2014/main" id="{EE676C42-8F73-567A-C03C-557908710993}"/>
                    </a:ext>
                  </a:extLst>
                </p:cNvPr>
                <p:cNvSpPr/>
                <p:nvPr/>
              </p:nvSpPr>
              <p:spPr>
                <a:xfrm>
                  <a:off x="5565729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19" name="그룹 42">
                  <a:extLst>
                    <a:ext uri="{FF2B5EF4-FFF2-40B4-BE49-F238E27FC236}">
                      <a16:creationId xmlns:a16="http://schemas.microsoft.com/office/drawing/2014/main" id="{89A56748-0A5B-F880-698D-0899FD5F127C}"/>
                    </a:ext>
                  </a:extLst>
                </p:cNvPr>
                <p:cNvGrpSpPr/>
                <p:nvPr/>
              </p:nvGrpSpPr>
              <p:grpSpPr>
                <a:xfrm>
                  <a:off x="5560358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27" name="자유형: 도형 43">
                    <a:extLst>
                      <a:ext uri="{FF2B5EF4-FFF2-40B4-BE49-F238E27FC236}">
                        <a16:creationId xmlns:a16="http://schemas.microsoft.com/office/drawing/2014/main" id="{70E38490-A70A-A781-2056-94281F0A4D1D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solidFill>
                    <a:srgbClr val="7030A0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8" name="자유형: 도형 44">
                    <a:extLst>
                      <a:ext uri="{FF2B5EF4-FFF2-40B4-BE49-F238E27FC236}">
                        <a16:creationId xmlns:a16="http://schemas.microsoft.com/office/drawing/2014/main" id="{BABBBFFC-2C98-C8CF-B194-9B9B23EF62C5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9" name="자유형: 도형 45">
                    <a:extLst>
                      <a:ext uri="{FF2B5EF4-FFF2-40B4-BE49-F238E27FC236}">
                        <a16:creationId xmlns:a16="http://schemas.microsoft.com/office/drawing/2014/main" id="{4E05546C-CE3F-84AC-F223-A46C1C528FCE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0" name="자유형: 도형 46">
                    <a:extLst>
                      <a:ext uri="{FF2B5EF4-FFF2-40B4-BE49-F238E27FC236}">
                        <a16:creationId xmlns:a16="http://schemas.microsoft.com/office/drawing/2014/main" id="{3CC20319-9B3E-9EBB-F72E-420EFD6ADB86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31" name="직선 연결선 47">
                    <a:extLst>
                      <a:ext uri="{FF2B5EF4-FFF2-40B4-BE49-F238E27FC236}">
                        <a16:creationId xmlns:a16="http://schemas.microsoft.com/office/drawing/2014/main" id="{6184044F-7730-918C-F1BA-8DF81EC4B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자유형: 도형 95">
                  <a:extLst>
                    <a:ext uri="{FF2B5EF4-FFF2-40B4-BE49-F238E27FC236}">
                      <a16:creationId xmlns:a16="http://schemas.microsoft.com/office/drawing/2014/main" id="{87C90544-E51E-E09B-32F0-BFB86F31FA54}"/>
                    </a:ext>
                  </a:extLst>
                </p:cNvPr>
                <p:cNvSpPr/>
                <p:nvPr/>
              </p:nvSpPr>
              <p:spPr>
                <a:xfrm flipH="1">
                  <a:off x="3323392" y="61421"/>
                  <a:ext cx="2193989" cy="3316965"/>
                </a:xfrm>
                <a:custGeom>
                  <a:avLst/>
                  <a:gdLst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0 h 3518453"/>
                    <a:gd name="connsiteX1" fmla="*/ 1023731 w 2385391"/>
                    <a:gd name="connsiteY1" fmla="*/ 357809 h 3518453"/>
                    <a:gd name="connsiteX2" fmla="*/ 1630018 w 2385391"/>
                    <a:gd name="connsiteY2" fmla="*/ 268357 h 3518453"/>
                    <a:gd name="connsiteX3" fmla="*/ 1789044 w 2385391"/>
                    <a:gd name="connsiteY3" fmla="*/ 715618 h 3518453"/>
                    <a:gd name="connsiteX4" fmla="*/ 2216426 w 2385391"/>
                    <a:gd name="connsiteY4" fmla="*/ 1063487 h 3518453"/>
                    <a:gd name="connsiteX5" fmla="*/ 2037522 w 2385391"/>
                    <a:gd name="connsiteY5" fmla="*/ 1639957 h 3518453"/>
                    <a:gd name="connsiteX6" fmla="*/ 2385391 w 2385391"/>
                    <a:gd name="connsiteY6" fmla="*/ 2057400 h 3518453"/>
                    <a:gd name="connsiteX7" fmla="*/ 1938131 w 2385391"/>
                    <a:gd name="connsiteY7" fmla="*/ 2643809 h 3518453"/>
                    <a:gd name="connsiteX8" fmla="*/ 1719470 w 2385391"/>
                    <a:gd name="connsiteY8" fmla="*/ 3299792 h 3518453"/>
                    <a:gd name="connsiteX9" fmla="*/ 1033670 w 2385391"/>
                    <a:gd name="connsiteY9" fmla="*/ 3349487 h 3518453"/>
                    <a:gd name="connsiteX10" fmla="*/ 357809 w 2385391"/>
                    <a:gd name="connsiteY10" fmla="*/ 3518453 h 3518453"/>
                    <a:gd name="connsiteX11" fmla="*/ 0 w 2385391"/>
                    <a:gd name="connsiteY11" fmla="*/ 2733261 h 3518453"/>
                    <a:gd name="connsiteX12" fmla="*/ 9939 w 2385391"/>
                    <a:gd name="connsiteY12" fmla="*/ 536713 h 3518453"/>
                    <a:gd name="connsiteX13" fmla="*/ 467139 w 2385391"/>
                    <a:gd name="connsiteY13" fmla="*/ 0 h 3518453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2004 h 3520457"/>
                    <a:gd name="connsiteX1" fmla="*/ 1023731 w 2385391"/>
                    <a:gd name="connsiteY1" fmla="*/ 359813 h 3520457"/>
                    <a:gd name="connsiteX2" fmla="*/ 1630018 w 2385391"/>
                    <a:gd name="connsiteY2" fmla="*/ 270361 h 3520457"/>
                    <a:gd name="connsiteX3" fmla="*/ 1789044 w 2385391"/>
                    <a:gd name="connsiteY3" fmla="*/ 717622 h 3520457"/>
                    <a:gd name="connsiteX4" fmla="*/ 2216426 w 2385391"/>
                    <a:gd name="connsiteY4" fmla="*/ 1065491 h 3520457"/>
                    <a:gd name="connsiteX5" fmla="*/ 2037522 w 2385391"/>
                    <a:gd name="connsiteY5" fmla="*/ 1641961 h 3520457"/>
                    <a:gd name="connsiteX6" fmla="*/ 2385391 w 2385391"/>
                    <a:gd name="connsiteY6" fmla="*/ 2059404 h 3520457"/>
                    <a:gd name="connsiteX7" fmla="*/ 1938131 w 2385391"/>
                    <a:gd name="connsiteY7" fmla="*/ 2645813 h 3520457"/>
                    <a:gd name="connsiteX8" fmla="*/ 1719470 w 2385391"/>
                    <a:gd name="connsiteY8" fmla="*/ 3301796 h 3520457"/>
                    <a:gd name="connsiteX9" fmla="*/ 1033670 w 2385391"/>
                    <a:gd name="connsiteY9" fmla="*/ 3351491 h 3520457"/>
                    <a:gd name="connsiteX10" fmla="*/ 357809 w 2385391"/>
                    <a:gd name="connsiteY10" fmla="*/ 3520457 h 3520457"/>
                    <a:gd name="connsiteX11" fmla="*/ 0 w 2385391"/>
                    <a:gd name="connsiteY11" fmla="*/ 2735265 h 3520457"/>
                    <a:gd name="connsiteX12" fmla="*/ 9939 w 2385391"/>
                    <a:gd name="connsiteY12" fmla="*/ 538717 h 3520457"/>
                    <a:gd name="connsiteX13" fmla="*/ 467139 w 2385391"/>
                    <a:gd name="connsiteY13" fmla="*/ 2004 h 3520457"/>
                    <a:gd name="connsiteX0" fmla="*/ 467139 w 2385391"/>
                    <a:gd name="connsiteY0" fmla="*/ 1983 h 3520436"/>
                    <a:gd name="connsiteX1" fmla="*/ 991074 w 2385391"/>
                    <a:gd name="connsiteY1" fmla="*/ 363058 h 3520436"/>
                    <a:gd name="connsiteX2" fmla="*/ 1630018 w 2385391"/>
                    <a:gd name="connsiteY2" fmla="*/ 270340 h 3520436"/>
                    <a:gd name="connsiteX3" fmla="*/ 1789044 w 2385391"/>
                    <a:gd name="connsiteY3" fmla="*/ 717601 h 3520436"/>
                    <a:gd name="connsiteX4" fmla="*/ 2216426 w 2385391"/>
                    <a:gd name="connsiteY4" fmla="*/ 1065470 h 3520436"/>
                    <a:gd name="connsiteX5" fmla="*/ 2037522 w 2385391"/>
                    <a:gd name="connsiteY5" fmla="*/ 1641940 h 3520436"/>
                    <a:gd name="connsiteX6" fmla="*/ 2385391 w 2385391"/>
                    <a:gd name="connsiteY6" fmla="*/ 2059383 h 3520436"/>
                    <a:gd name="connsiteX7" fmla="*/ 1938131 w 2385391"/>
                    <a:gd name="connsiteY7" fmla="*/ 2645792 h 3520436"/>
                    <a:gd name="connsiteX8" fmla="*/ 1719470 w 2385391"/>
                    <a:gd name="connsiteY8" fmla="*/ 3301775 h 3520436"/>
                    <a:gd name="connsiteX9" fmla="*/ 1033670 w 2385391"/>
                    <a:gd name="connsiteY9" fmla="*/ 3351470 h 3520436"/>
                    <a:gd name="connsiteX10" fmla="*/ 357809 w 2385391"/>
                    <a:gd name="connsiteY10" fmla="*/ 3520436 h 3520436"/>
                    <a:gd name="connsiteX11" fmla="*/ 0 w 2385391"/>
                    <a:gd name="connsiteY11" fmla="*/ 2735244 h 3520436"/>
                    <a:gd name="connsiteX12" fmla="*/ 9939 w 2385391"/>
                    <a:gd name="connsiteY12" fmla="*/ 538696 h 3520436"/>
                    <a:gd name="connsiteX13" fmla="*/ 467139 w 2385391"/>
                    <a:gd name="connsiteY13" fmla="*/ 1983 h 3520436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30018 w 2385391"/>
                    <a:gd name="connsiteY2" fmla="*/ 271778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620221 w 2385391"/>
                    <a:gd name="connsiteY2" fmla="*/ 291372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89044 w 2385391"/>
                    <a:gd name="connsiteY3" fmla="*/ 71903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28836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216426 w 2385391"/>
                    <a:gd name="connsiteY4" fmla="*/ 1066908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37522 w 2385391"/>
                    <a:gd name="connsiteY5" fmla="*/ 1643378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2021194 w 2385391"/>
                    <a:gd name="connsiteY5" fmla="*/ 1656441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95068 w 2385391"/>
                    <a:gd name="connsiteY5" fmla="*/ 1640113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85391"/>
                    <a:gd name="connsiteY0" fmla="*/ 3421 h 3521874"/>
                    <a:gd name="connsiteX1" fmla="*/ 991074 w 2385391"/>
                    <a:gd name="connsiteY1" fmla="*/ 364496 h 3521874"/>
                    <a:gd name="connsiteX2" fmla="*/ 1597361 w 2385391"/>
                    <a:gd name="connsiteY2" fmla="*/ 304435 h 3521874"/>
                    <a:gd name="connsiteX3" fmla="*/ 1762919 w 2385391"/>
                    <a:gd name="connsiteY3" fmla="*/ 741899 h 3521874"/>
                    <a:gd name="connsiteX4" fmla="*/ 2190300 w 2385391"/>
                    <a:gd name="connsiteY4" fmla="*/ 1096300 h 3521874"/>
                    <a:gd name="connsiteX5" fmla="*/ 1982005 w 2385391"/>
                    <a:gd name="connsiteY5" fmla="*/ 1627050 h 3521874"/>
                    <a:gd name="connsiteX6" fmla="*/ 2385391 w 2385391"/>
                    <a:gd name="connsiteY6" fmla="*/ 2060821 h 3521874"/>
                    <a:gd name="connsiteX7" fmla="*/ 1938131 w 2385391"/>
                    <a:gd name="connsiteY7" fmla="*/ 2647230 h 3521874"/>
                    <a:gd name="connsiteX8" fmla="*/ 1719470 w 2385391"/>
                    <a:gd name="connsiteY8" fmla="*/ 3303213 h 3521874"/>
                    <a:gd name="connsiteX9" fmla="*/ 1033670 w 2385391"/>
                    <a:gd name="connsiteY9" fmla="*/ 3352908 h 3521874"/>
                    <a:gd name="connsiteX10" fmla="*/ 357809 w 2385391"/>
                    <a:gd name="connsiteY10" fmla="*/ 3521874 h 3521874"/>
                    <a:gd name="connsiteX11" fmla="*/ 0 w 2385391"/>
                    <a:gd name="connsiteY11" fmla="*/ 2736682 h 3521874"/>
                    <a:gd name="connsiteX12" fmla="*/ 9939 w 2385391"/>
                    <a:gd name="connsiteY12" fmla="*/ 540134 h 3521874"/>
                    <a:gd name="connsiteX13" fmla="*/ 467139 w 2385391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27050 h 3521874"/>
                    <a:gd name="connsiteX6" fmla="*/ 2352734 w 2352734"/>
                    <a:gd name="connsiteY6" fmla="*/ 2080415 h 3521874"/>
                    <a:gd name="connsiteX7" fmla="*/ 1938131 w 2352734"/>
                    <a:gd name="connsiteY7" fmla="*/ 2647230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27050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38131 w 2352860"/>
                    <a:gd name="connsiteY7" fmla="*/ 2647230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915271 w 2352860"/>
                    <a:gd name="connsiteY7" fmla="*/ 2614573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21104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860"/>
                    <a:gd name="connsiteY0" fmla="*/ 3421 h 3521874"/>
                    <a:gd name="connsiteX1" fmla="*/ 991074 w 2352860"/>
                    <a:gd name="connsiteY1" fmla="*/ 364496 h 3521874"/>
                    <a:gd name="connsiteX2" fmla="*/ 1597361 w 2352860"/>
                    <a:gd name="connsiteY2" fmla="*/ 304435 h 3521874"/>
                    <a:gd name="connsiteX3" fmla="*/ 1762919 w 2352860"/>
                    <a:gd name="connsiteY3" fmla="*/ 741899 h 3521874"/>
                    <a:gd name="connsiteX4" fmla="*/ 2190300 w 2352860"/>
                    <a:gd name="connsiteY4" fmla="*/ 1096300 h 3521874"/>
                    <a:gd name="connsiteX5" fmla="*/ 1982005 w 2352860"/>
                    <a:gd name="connsiteY5" fmla="*/ 1640112 h 3521874"/>
                    <a:gd name="connsiteX6" fmla="*/ 2352734 w 2352860"/>
                    <a:gd name="connsiteY6" fmla="*/ 2080415 h 3521874"/>
                    <a:gd name="connsiteX7" fmla="*/ 1882614 w 2352860"/>
                    <a:gd name="connsiteY7" fmla="*/ 2608041 h 3521874"/>
                    <a:gd name="connsiteX8" fmla="*/ 1719470 w 2352860"/>
                    <a:gd name="connsiteY8" fmla="*/ 3303213 h 3521874"/>
                    <a:gd name="connsiteX9" fmla="*/ 1033670 w 2352860"/>
                    <a:gd name="connsiteY9" fmla="*/ 3352908 h 3521874"/>
                    <a:gd name="connsiteX10" fmla="*/ 357809 w 2352860"/>
                    <a:gd name="connsiteY10" fmla="*/ 3521874 h 3521874"/>
                    <a:gd name="connsiteX11" fmla="*/ 0 w 2352860"/>
                    <a:gd name="connsiteY11" fmla="*/ 2736682 h 3521874"/>
                    <a:gd name="connsiteX12" fmla="*/ 9939 w 2352860"/>
                    <a:gd name="connsiteY12" fmla="*/ 540134 h 3521874"/>
                    <a:gd name="connsiteX13" fmla="*/ 467139 w 2352860"/>
                    <a:gd name="connsiteY13" fmla="*/ 3421 h 3521874"/>
                    <a:gd name="connsiteX0" fmla="*/ 467139 w 2352734"/>
                    <a:gd name="connsiteY0" fmla="*/ 3421 h 3521874"/>
                    <a:gd name="connsiteX1" fmla="*/ 991074 w 2352734"/>
                    <a:gd name="connsiteY1" fmla="*/ 364496 h 3521874"/>
                    <a:gd name="connsiteX2" fmla="*/ 1597361 w 2352734"/>
                    <a:gd name="connsiteY2" fmla="*/ 304435 h 3521874"/>
                    <a:gd name="connsiteX3" fmla="*/ 1762919 w 2352734"/>
                    <a:gd name="connsiteY3" fmla="*/ 741899 h 3521874"/>
                    <a:gd name="connsiteX4" fmla="*/ 2190300 w 2352734"/>
                    <a:gd name="connsiteY4" fmla="*/ 1096300 h 3521874"/>
                    <a:gd name="connsiteX5" fmla="*/ 1982005 w 2352734"/>
                    <a:gd name="connsiteY5" fmla="*/ 1640112 h 3521874"/>
                    <a:gd name="connsiteX6" fmla="*/ 2352734 w 2352734"/>
                    <a:gd name="connsiteY6" fmla="*/ 2080415 h 3521874"/>
                    <a:gd name="connsiteX7" fmla="*/ 1882614 w 2352734"/>
                    <a:gd name="connsiteY7" fmla="*/ 2608041 h 3521874"/>
                    <a:gd name="connsiteX8" fmla="*/ 1719470 w 2352734"/>
                    <a:gd name="connsiteY8" fmla="*/ 3303213 h 3521874"/>
                    <a:gd name="connsiteX9" fmla="*/ 1033670 w 2352734"/>
                    <a:gd name="connsiteY9" fmla="*/ 3352908 h 3521874"/>
                    <a:gd name="connsiteX10" fmla="*/ 357809 w 2352734"/>
                    <a:gd name="connsiteY10" fmla="*/ 3521874 h 3521874"/>
                    <a:gd name="connsiteX11" fmla="*/ 0 w 2352734"/>
                    <a:gd name="connsiteY11" fmla="*/ 2736682 h 3521874"/>
                    <a:gd name="connsiteX12" fmla="*/ 9939 w 2352734"/>
                    <a:gd name="connsiteY12" fmla="*/ 540134 h 3521874"/>
                    <a:gd name="connsiteX13" fmla="*/ 467139 w 2352734"/>
                    <a:gd name="connsiteY13" fmla="*/ 3421 h 3521874"/>
                    <a:gd name="connsiteX0" fmla="*/ 467139 w 2352760"/>
                    <a:gd name="connsiteY0" fmla="*/ 3421 h 3521874"/>
                    <a:gd name="connsiteX1" fmla="*/ 991074 w 2352760"/>
                    <a:gd name="connsiteY1" fmla="*/ 364496 h 3521874"/>
                    <a:gd name="connsiteX2" fmla="*/ 1597361 w 2352760"/>
                    <a:gd name="connsiteY2" fmla="*/ 304435 h 3521874"/>
                    <a:gd name="connsiteX3" fmla="*/ 1762919 w 2352760"/>
                    <a:gd name="connsiteY3" fmla="*/ 741899 h 3521874"/>
                    <a:gd name="connsiteX4" fmla="*/ 2190300 w 2352760"/>
                    <a:gd name="connsiteY4" fmla="*/ 1096300 h 3521874"/>
                    <a:gd name="connsiteX5" fmla="*/ 1982005 w 2352760"/>
                    <a:gd name="connsiteY5" fmla="*/ 1640112 h 3521874"/>
                    <a:gd name="connsiteX6" fmla="*/ 2352734 w 2352760"/>
                    <a:gd name="connsiteY6" fmla="*/ 2080415 h 3521874"/>
                    <a:gd name="connsiteX7" fmla="*/ 1882614 w 2352760"/>
                    <a:gd name="connsiteY7" fmla="*/ 2608041 h 3521874"/>
                    <a:gd name="connsiteX8" fmla="*/ 1719470 w 2352760"/>
                    <a:gd name="connsiteY8" fmla="*/ 3303213 h 3521874"/>
                    <a:gd name="connsiteX9" fmla="*/ 1033670 w 2352760"/>
                    <a:gd name="connsiteY9" fmla="*/ 3352908 h 3521874"/>
                    <a:gd name="connsiteX10" fmla="*/ 357809 w 2352760"/>
                    <a:gd name="connsiteY10" fmla="*/ 3521874 h 3521874"/>
                    <a:gd name="connsiteX11" fmla="*/ 0 w 2352760"/>
                    <a:gd name="connsiteY11" fmla="*/ 2736682 h 3521874"/>
                    <a:gd name="connsiteX12" fmla="*/ 9939 w 2352760"/>
                    <a:gd name="connsiteY12" fmla="*/ 540134 h 3521874"/>
                    <a:gd name="connsiteX13" fmla="*/ 467139 w 2352760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82614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719470 w 2349495"/>
                    <a:gd name="connsiteY8" fmla="*/ 3303213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90079 w 2349495"/>
                    <a:gd name="connsiteY8" fmla="*/ 3264025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033670 w 2349495"/>
                    <a:gd name="connsiteY9" fmla="*/ 3352908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521874"/>
                    <a:gd name="connsiteX1" fmla="*/ 991074 w 2349495"/>
                    <a:gd name="connsiteY1" fmla="*/ 364496 h 3521874"/>
                    <a:gd name="connsiteX2" fmla="*/ 1597361 w 2349495"/>
                    <a:gd name="connsiteY2" fmla="*/ 304435 h 3521874"/>
                    <a:gd name="connsiteX3" fmla="*/ 1762919 w 2349495"/>
                    <a:gd name="connsiteY3" fmla="*/ 741899 h 3521874"/>
                    <a:gd name="connsiteX4" fmla="*/ 2190300 w 2349495"/>
                    <a:gd name="connsiteY4" fmla="*/ 1096300 h 3521874"/>
                    <a:gd name="connsiteX5" fmla="*/ 1982005 w 2349495"/>
                    <a:gd name="connsiteY5" fmla="*/ 1640112 h 3521874"/>
                    <a:gd name="connsiteX6" fmla="*/ 2349468 w 2349495"/>
                    <a:gd name="connsiteY6" fmla="*/ 2100010 h 3521874"/>
                    <a:gd name="connsiteX7" fmla="*/ 1869551 w 2349495"/>
                    <a:gd name="connsiteY7" fmla="*/ 2608041 h 3521874"/>
                    <a:gd name="connsiteX8" fmla="*/ 1686813 w 2349495"/>
                    <a:gd name="connsiteY8" fmla="*/ 3254228 h 3521874"/>
                    <a:gd name="connsiteX9" fmla="*/ 1108782 w 2349495"/>
                    <a:gd name="connsiteY9" fmla="*/ 3333313 h 3521874"/>
                    <a:gd name="connsiteX10" fmla="*/ 357809 w 2349495"/>
                    <a:gd name="connsiteY10" fmla="*/ 3521874 h 3521874"/>
                    <a:gd name="connsiteX11" fmla="*/ 0 w 2349495"/>
                    <a:gd name="connsiteY11" fmla="*/ 2736682 h 3521874"/>
                    <a:gd name="connsiteX12" fmla="*/ 9939 w 2349495"/>
                    <a:gd name="connsiteY12" fmla="*/ 540134 h 3521874"/>
                    <a:gd name="connsiteX13" fmla="*/ 467139 w 2349495"/>
                    <a:gd name="connsiteY13" fmla="*/ 3421 h 3521874"/>
                    <a:gd name="connsiteX0" fmla="*/ 467139 w 2349495"/>
                    <a:gd name="connsiteY0" fmla="*/ 3421 h 3484067"/>
                    <a:gd name="connsiteX1" fmla="*/ 991074 w 2349495"/>
                    <a:gd name="connsiteY1" fmla="*/ 364496 h 3484067"/>
                    <a:gd name="connsiteX2" fmla="*/ 1597361 w 2349495"/>
                    <a:gd name="connsiteY2" fmla="*/ 304435 h 3484067"/>
                    <a:gd name="connsiteX3" fmla="*/ 1762919 w 2349495"/>
                    <a:gd name="connsiteY3" fmla="*/ 741899 h 3484067"/>
                    <a:gd name="connsiteX4" fmla="*/ 2190300 w 2349495"/>
                    <a:gd name="connsiteY4" fmla="*/ 1096300 h 3484067"/>
                    <a:gd name="connsiteX5" fmla="*/ 1982005 w 2349495"/>
                    <a:gd name="connsiteY5" fmla="*/ 1640112 h 3484067"/>
                    <a:gd name="connsiteX6" fmla="*/ 2349468 w 2349495"/>
                    <a:gd name="connsiteY6" fmla="*/ 2100010 h 3484067"/>
                    <a:gd name="connsiteX7" fmla="*/ 1869551 w 2349495"/>
                    <a:gd name="connsiteY7" fmla="*/ 2608041 h 3484067"/>
                    <a:gd name="connsiteX8" fmla="*/ 1686813 w 2349495"/>
                    <a:gd name="connsiteY8" fmla="*/ 3254228 h 3484067"/>
                    <a:gd name="connsiteX9" fmla="*/ 1108782 w 2349495"/>
                    <a:gd name="connsiteY9" fmla="*/ 3333313 h 3484067"/>
                    <a:gd name="connsiteX10" fmla="*/ 364340 w 2349495"/>
                    <a:gd name="connsiteY10" fmla="*/ 3469622 h 3484067"/>
                    <a:gd name="connsiteX11" fmla="*/ 0 w 2349495"/>
                    <a:gd name="connsiteY11" fmla="*/ 2736682 h 3484067"/>
                    <a:gd name="connsiteX12" fmla="*/ 9939 w 2349495"/>
                    <a:gd name="connsiteY12" fmla="*/ 540134 h 3484067"/>
                    <a:gd name="connsiteX13" fmla="*/ 467139 w 2349495"/>
                    <a:gd name="connsiteY13" fmla="*/ 3421 h 3484067"/>
                    <a:gd name="connsiteX0" fmla="*/ 467139 w 2349495"/>
                    <a:gd name="connsiteY0" fmla="*/ 3421 h 3480224"/>
                    <a:gd name="connsiteX1" fmla="*/ 991074 w 2349495"/>
                    <a:gd name="connsiteY1" fmla="*/ 364496 h 3480224"/>
                    <a:gd name="connsiteX2" fmla="*/ 1597361 w 2349495"/>
                    <a:gd name="connsiteY2" fmla="*/ 304435 h 3480224"/>
                    <a:gd name="connsiteX3" fmla="*/ 1762919 w 2349495"/>
                    <a:gd name="connsiteY3" fmla="*/ 741899 h 3480224"/>
                    <a:gd name="connsiteX4" fmla="*/ 2190300 w 2349495"/>
                    <a:gd name="connsiteY4" fmla="*/ 1096300 h 3480224"/>
                    <a:gd name="connsiteX5" fmla="*/ 1982005 w 2349495"/>
                    <a:gd name="connsiteY5" fmla="*/ 1640112 h 3480224"/>
                    <a:gd name="connsiteX6" fmla="*/ 2349468 w 2349495"/>
                    <a:gd name="connsiteY6" fmla="*/ 2100010 h 3480224"/>
                    <a:gd name="connsiteX7" fmla="*/ 1869551 w 2349495"/>
                    <a:gd name="connsiteY7" fmla="*/ 2608041 h 3480224"/>
                    <a:gd name="connsiteX8" fmla="*/ 1686813 w 2349495"/>
                    <a:gd name="connsiteY8" fmla="*/ 3254228 h 3480224"/>
                    <a:gd name="connsiteX9" fmla="*/ 1108782 w 2349495"/>
                    <a:gd name="connsiteY9" fmla="*/ 3333313 h 3480224"/>
                    <a:gd name="connsiteX10" fmla="*/ 370871 w 2349495"/>
                    <a:gd name="connsiteY10" fmla="*/ 3459825 h 3480224"/>
                    <a:gd name="connsiteX11" fmla="*/ 0 w 2349495"/>
                    <a:gd name="connsiteY11" fmla="*/ 2736682 h 3480224"/>
                    <a:gd name="connsiteX12" fmla="*/ 9939 w 2349495"/>
                    <a:gd name="connsiteY12" fmla="*/ 540134 h 3480224"/>
                    <a:gd name="connsiteX13" fmla="*/ 467139 w 2349495"/>
                    <a:gd name="connsiteY13" fmla="*/ 3421 h 3480224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139 w 2349495"/>
                    <a:gd name="connsiteY0" fmla="*/ 3421 h 3552207"/>
                    <a:gd name="connsiteX1" fmla="*/ 991074 w 2349495"/>
                    <a:gd name="connsiteY1" fmla="*/ 364496 h 3552207"/>
                    <a:gd name="connsiteX2" fmla="*/ 1597361 w 2349495"/>
                    <a:gd name="connsiteY2" fmla="*/ 304435 h 3552207"/>
                    <a:gd name="connsiteX3" fmla="*/ 1762919 w 2349495"/>
                    <a:gd name="connsiteY3" fmla="*/ 741899 h 3552207"/>
                    <a:gd name="connsiteX4" fmla="*/ 2190300 w 2349495"/>
                    <a:gd name="connsiteY4" fmla="*/ 1096300 h 3552207"/>
                    <a:gd name="connsiteX5" fmla="*/ 1982005 w 2349495"/>
                    <a:gd name="connsiteY5" fmla="*/ 1640112 h 3552207"/>
                    <a:gd name="connsiteX6" fmla="*/ 2349468 w 2349495"/>
                    <a:gd name="connsiteY6" fmla="*/ 2100010 h 3552207"/>
                    <a:gd name="connsiteX7" fmla="*/ 1869551 w 2349495"/>
                    <a:gd name="connsiteY7" fmla="*/ 2608041 h 3552207"/>
                    <a:gd name="connsiteX8" fmla="*/ 1686813 w 2349495"/>
                    <a:gd name="connsiteY8" fmla="*/ 3254228 h 3552207"/>
                    <a:gd name="connsiteX9" fmla="*/ 1108782 w 2349495"/>
                    <a:gd name="connsiteY9" fmla="*/ 3333313 h 3552207"/>
                    <a:gd name="connsiteX10" fmla="*/ 370871 w 2349495"/>
                    <a:gd name="connsiteY10" fmla="*/ 3459825 h 3552207"/>
                    <a:gd name="connsiteX11" fmla="*/ 0 w 2349495"/>
                    <a:gd name="connsiteY11" fmla="*/ 2736682 h 3552207"/>
                    <a:gd name="connsiteX12" fmla="*/ 9939 w 2349495"/>
                    <a:gd name="connsiteY12" fmla="*/ 540134 h 3552207"/>
                    <a:gd name="connsiteX13" fmla="*/ 467139 w 2349495"/>
                    <a:gd name="connsiteY13" fmla="*/ 3421 h 3552207"/>
                    <a:gd name="connsiteX0" fmla="*/ 467233 w 2349589"/>
                    <a:gd name="connsiteY0" fmla="*/ 3421 h 3552207"/>
                    <a:gd name="connsiteX1" fmla="*/ 991168 w 2349589"/>
                    <a:gd name="connsiteY1" fmla="*/ 364496 h 3552207"/>
                    <a:gd name="connsiteX2" fmla="*/ 1597455 w 2349589"/>
                    <a:gd name="connsiteY2" fmla="*/ 304435 h 3552207"/>
                    <a:gd name="connsiteX3" fmla="*/ 1763013 w 2349589"/>
                    <a:gd name="connsiteY3" fmla="*/ 741899 h 3552207"/>
                    <a:gd name="connsiteX4" fmla="*/ 2190394 w 2349589"/>
                    <a:gd name="connsiteY4" fmla="*/ 1096300 h 3552207"/>
                    <a:gd name="connsiteX5" fmla="*/ 1982099 w 2349589"/>
                    <a:gd name="connsiteY5" fmla="*/ 1640112 h 3552207"/>
                    <a:gd name="connsiteX6" fmla="*/ 2349562 w 2349589"/>
                    <a:gd name="connsiteY6" fmla="*/ 2100010 h 3552207"/>
                    <a:gd name="connsiteX7" fmla="*/ 1869645 w 2349589"/>
                    <a:gd name="connsiteY7" fmla="*/ 2608041 h 3552207"/>
                    <a:gd name="connsiteX8" fmla="*/ 1686907 w 2349589"/>
                    <a:gd name="connsiteY8" fmla="*/ 3254228 h 3552207"/>
                    <a:gd name="connsiteX9" fmla="*/ 1108876 w 2349589"/>
                    <a:gd name="connsiteY9" fmla="*/ 3333313 h 3552207"/>
                    <a:gd name="connsiteX10" fmla="*/ 370965 w 2349589"/>
                    <a:gd name="connsiteY10" fmla="*/ 3459825 h 3552207"/>
                    <a:gd name="connsiteX11" fmla="*/ 94 w 2349589"/>
                    <a:gd name="connsiteY11" fmla="*/ 2736682 h 3552207"/>
                    <a:gd name="connsiteX12" fmla="*/ 10033 w 2349589"/>
                    <a:gd name="connsiteY12" fmla="*/ 540134 h 3552207"/>
                    <a:gd name="connsiteX13" fmla="*/ 467233 w 2349589"/>
                    <a:gd name="connsiteY13" fmla="*/ 3421 h 3552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49589" h="3552207">
                      <a:moveTo>
                        <a:pt x="467233" y="3421"/>
                      </a:moveTo>
                      <a:cubicBezTo>
                        <a:pt x="734407" y="-24266"/>
                        <a:pt x="981985" y="117864"/>
                        <a:pt x="991168" y="364496"/>
                      </a:cubicBezTo>
                      <a:cubicBezTo>
                        <a:pt x="1194352" y="121319"/>
                        <a:pt x="1498773" y="227572"/>
                        <a:pt x="1597455" y="304435"/>
                      </a:cubicBezTo>
                      <a:cubicBezTo>
                        <a:pt x="1689652" y="352285"/>
                        <a:pt x="1788382" y="579749"/>
                        <a:pt x="1763013" y="741899"/>
                      </a:cubicBezTo>
                      <a:cubicBezTo>
                        <a:pt x="1943573" y="782744"/>
                        <a:pt x="2133931" y="882371"/>
                        <a:pt x="2190394" y="1096300"/>
                      </a:cubicBezTo>
                      <a:cubicBezTo>
                        <a:pt x="2247236" y="1330910"/>
                        <a:pt x="2127731" y="1529599"/>
                        <a:pt x="1982099" y="1640112"/>
                      </a:cubicBezTo>
                      <a:cubicBezTo>
                        <a:pt x="2152484" y="1693262"/>
                        <a:pt x="2352260" y="1890106"/>
                        <a:pt x="2349562" y="2100010"/>
                      </a:cubicBezTo>
                      <a:cubicBezTo>
                        <a:pt x="2319129" y="2527345"/>
                        <a:pt x="2047035" y="2618311"/>
                        <a:pt x="1869645" y="2608041"/>
                      </a:cubicBezTo>
                      <a:cubicBezTo>
                        <a:pt x="1950246" y="2898548"/>
                        <a:pt x="1812046" y="3097616"/>
                        <a:pt x="1686907" y="3254228"/>
                      </a:cubicBezTo>
                      <a:cubicBezTo>
                        <a:pt x="1508381" y="3391624"/>
                        <a:pt x="1336387" y="3401657"/>
                        <a:pt x="1108876" y="3333313"/>
                      </a:cubicBezTo>
                      <a:cubicBezTo>
                        <a:pt x="969586" y="3611704"/>
                        <a:pt x="680072" y="3589648"/>
                        <a:pt x="370965" y="3459825"/>
                      </a:cubicBezTo>
                      <a:cubicBezTo>
                        <a:pt x="103649" y="3346140"/>
                        <a:pt x="-3644" y="3069170"/>
                        <a:pt x="94" y="2736682"/>
                      </a:cubicBezTo>
                      <a:lnTo>
                        <a:pt x="10033" y="540134"/>
                      </a:lnTo>
                      <a:cubicBezTo>
                        <a:pt x="2413" y="246930"/>
                        <a:pt x="200533" y="45165"/>
                        <a:pt x="467233" y="3421"/>
                      </a:cubicBezTo>
                      <a:close/>
                    </a:path>
                  </a:pathLst>
                </a:custGeom>
                <a:solidFill>
                  <a:srgbClr val="2850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grpSp>
              <p:nvGrpSpPr>
                <p:cNvPr id="21" name="그룹 96">
                  <a:extLst>
                    <a:ext uri="{FF2B5EF4-FFF2-40B4-BE49-F238E27FC236}">
                      <a16:creationId xmlns:a16="http://schemas.microsoft.com/office/drawing/2014/main" id="{63CB8F87-8306-4899-8E11-BD9E773ABA87}"/>
                    </a:ext>
                  </a:extLst>
                </p:cNvPr>
                <p:cNvGrpSpPr/>
                <p:nvPr/>
              </p:nvGrpSpPr>
              <p:grpSpPr>
                <a:xfrm flipH="1">
                  <a:off x="3326867" y="66818"/>
                  <a:ext cx="2194998" cy="3306170"/>
                  <a:chOff x="6150565" y="3254095"/>
                  <a:chExt cx="979312" cy="1475068"/>
                </a:xfrm>
              </p:grpSpPr>
              <p:sp>
                <p:nvSpPr>
                  <p:cNvPr id="22" name="자유형: 도형 97">
                    <a:extLst>
                      <a:ext uri="{FF2B5EF4-FFF2-40B4-BE49-F238E27FC236}">
                        <a16:creationId xmlns:a16="http://schemas.microsoft.com/office/drawing/2014/main" id="{80D03EB3-C541-ED65-0147-1FE22899E086}"/>
                      </a:ext>
                    </a:extLst>
                  </p:cNvPr>
                  <p:cNvSpPr/>
                  <p:nvPr/>
                </p:nvSpPr>
                <p:spPr>
                  <a:xfrm>
                    <a:off x="6154072" y="3254095"/>
                    <a:ext cx="734589" cy="517434"/>
                  </a:xfrm>
                  <a:custGeom>
                    <a:avLst/>
                    <a:gdLst>
                      <a:gd name="connsiteX0" fmla="*/ 182319 w 931229"/>
                      <a:gd name="connsiteY0" fmla="*/ 476834 h 617079"/>
                      <a:gd name="connsiteX1" fmla="*/ 423541 w 931229"/>
                      <a:gd name="connsiteY1" fmla="*/ 339394 h 617079"/>
                      <a:gd name="connsiteX2" fmla="*/ 516103 w 931229"/>
                      <a:gd name="connsiteY2" fmla="*/ 617079 h 617079"/>
                      <a:gd name="connsiteX3" fmla="*/ 0 w 931229"/>
                      <a:gd name="connsiteY3" fmla="*/ 448785 h 617079"/>
                      <a:gd name="connsiteX4" fmla="*/ 274881 w 931229"/>
                      <a:gd name="connsiteY4" fmla="*/ 0 h 617079"/>
                      <a:gd name="connsiteX5" fmla="*/ 504883 w 931229"/>
                      <a:gd name="connsiteY5" fmla="*/ 235612 h 617079"/>
                      <a:gd name="connsiteX6" fmla="*/ 765740 w 931229"/>
                      <a:gd name="connsiteY6" fmla="*/ 159879 h 617079"/>
                      <a:gd name="connsiteX7" fmla="*/ 931229 w 931229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22"/>
                      <a:gd name="connsiteY0" fmla="*/ 476834 h 617079"/>
                      <a:gd name="connsiteX1" fmla="*/ 423541 w 931922"/>
                      <a:gd name="connsiteY1" fmla="*/ 339394 h 617079"/>
                      <a:gd name="connsiteX2" fmla="*/ 516103 w 931922"/>
                      <a:gd name="connsiteY2" fmla="*/ 617079 h 617079"/>
                      <a:gd name="connsiteX3" fmla="*/ 0 w 931922"/>
                      <a:gd name="connsiteY3" fmla="*/ 448785 h 617079"/>
                      <a:gd name="connsiteX4" fmla="*/ 274881 w 931922"/>
                      <a:gd name="connsiteY4" fmla="*/ 0 h 617079"/>
                      <a:gd name="connsiteX5" fmla="*/ 504883 w 931922"/>
                      <a:gd name="connsiteY5" fmla="*/ 235612 h 617079"/>
                      <a:gd name="connsiteX6" fmla="*/ 765740 w 931922"/>
                      <a:gd name="connsiteY6" fmla="*/ 159879 h 617079"/>
                      <a:gd name="connsiteX7" fmla="*/ 931229 w 931922"/>
                      <a:gd name="connsiteY7" fmla="*/ 403906 h 617079"/>
                      <a:gd name="connsiteX0" fmla="*/ 182319 w 931968"/>
                      <a:gd name="connsiteY0" fmla="*/ 476834 h 617079"/>
                      <a:gd name="connsiteX1" fmla="*/ 423541 w 931968"/>
                      <a:gd name="connsiteY1" fmla="*/ 339394 h 617079"/>
                      <a:gd name="connsiteX2" fmla="*/ 516103 w 931968"/>
                      <a:gd name="connsiteY2" fmla="*/ 617079 h 617079"/>
                      <a:gd name="connsiteX3" fmla="*/ 0 w 931968"/>
                      <a:gd name="connsiteY3" fmla="*/ 448785 h 617079"/>
                      <a:gd name="connsiteX4" fmla="*/ 274881 w 931968"/>
                      <a:gd name="connsiteY4" fmla="*/ 0 h 617079"/>
                      <a:gd name="connsiteX5" fmla="*/ 504883 w 931968"/>
                      <a:gd name="connsiteY5" fmla="*/ 235612 h 617079"/>
                      <a:gd name="connsiteX6" fmla="*/ 765740 w 931968"/>
                      <a:gd name="connsiteY6" fmla="*/ 159879 h 617079"/>
                      <a:gd name="connsiteX7" fmla="*/ 931229 w 93196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504883 w 932698"/>
                      <a:gd name="connsiteY5" fmla="*/ 235612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2698"/>
                      <a:gd name="connsiteY0" fmla="*/ 476834 h 617079"/>
                      <a:gd name="connsiteX1" fmla="*/ 423541 w 932698"/>
                      <a:gd name="connsiteY1" fmla="*/ 339394 h 617079"/>
                      <a:gd name="connsiteX2" fmla="*/ 516103 w 932698"/>
                      <a:gd name="connsiteY2" fmla="*/ 617079 h 617079"/>
                      <a:gd name="connsiteX3" fmla="*/ 0 w 932698"/>
                      <a:gd name="connsiteY3" fmla="*/ 448785 h 617079"/>
                      <a:gd name="connsiteX4" fmla="*/ 274881 w 932698"/>
                      <a:gd name="connsiteY4" fmla="*/ 0 h 617079"/>
                      <a:gd name="connsiteX5" fmla="*/ 477341 w 932698"/>
                      <a:gd name="connsiteY5" fmla="*/ 243874 h 617079"/>
                      <a:gd name="connsiteX6" fmla="*/ 765740 w 932698"/>
                      <a:gd name="connsiteY6" fmla="*/ 159879 h 617079"/>
                      <a:gd name="connsiteX7" fmla="*/ 931229 w 932698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3062"/>
                      <a:gd name="connsiteY0" fmla="*/ 476834 h 617079"/>
                      <a:gd name="connsiteX1" fmla="*/ 423541 w 933062"/>
                      <a:gd name="connsiteY1" fmla="*/ 339394 h 617079"/>
                      <a:gd name="connsiteX2" fmla="*/ 516103 w 933062"/>
                      <a:gd name="connsiteY2" fmla="*/ 617079 h 617079"/>
                      <a:gd name="connsiteX3" fmla="*/ 0 w 933062"/>
                      <a:gd name="connsiteY3" fmla="*/ 448785 h 617079"/>
                      <a:gd name="connsiteX4" fmla="*/ 274881 w 933062"/>
                      <a:gd name="connsiteY4" fmla="*/ 0 h 617079"/>
                      <a:gd name="connsiteX5" fmla="*/ 477341 w 933062"/>
                      <a:gd name="connsiteY5" fmla="*/ 243874 h 617079"/>
                      <a:gd name="connsiteX6" fmla="*/ 765740 w 933062"/>
                      <a:gd name="connsiteY6" fmla="*/ 159879 h 617079"/>
                      <a:gd name="connsiteX7" fmla="*/ 931229 w 933062"/>
                      <a:gd name="connsiteY7" fmla="*/ 403906 h 617079"/>
                      <a:gd name="connsiteX0" fmla="*/ 182319 w 934161"/>
                      <a:gd name="connsiteY0" fmla="*/ 476834 h 617079"/>
                      <a:gd name="connsiteX1" fmla="*/ 423541 w 934161"/>
                      <a:gd name="connsiteY1" fmla="*/ 339394 h 617079"/>
                      <a:gd name="connsiteX2" fmla="*/ 516103 w 934161"/>
                      <a:gd name="connsiteY2" fmla="*/ 617079 h 617079"/>
                      <a:gd name="connsiteX3" fmla="*/ 0 w 934161"/>
                      <a:gd name="connsiteY3" fmla="*/ 448785 h 617079"/>
                      <a:gd name="connsiteX4" fmla="*/ 274881 w 934161"/>
                      <a:gd name="connsiteY4" fmla="*/ 0 h 617079"/>
                      <a:gd name="connsiteX5" fmla="*/ 477341 w 934161"/>
                      <a:gd name="connsiteY5" fmla="*/ 243874 h 617079"/>
                      <a:gd name="connsiteX6" fmla="*/ 787773 w 934161"/>
                      <a:gd name="connsiteY6" fmla="*/ 162633 h 617079"/>
                      <a:gd name="connsiteX7" fmla="*/ 931229 w 934161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3800"/>
                      <a:gd name="connsiteY0" fmla="*/ 476834 h 617079"/>
                      <a:gd name="connsiteX1" fmla="*/ 423541 w 933800"/>
                      <a:gd name="connsiteY1" fmla="*/ 339394 h 617079"/>
                      <a:gd name="connsiteX2" fmla="*/ 516103 w 933800"/>
                      <a:gd name="connsiteY2" fmla="*/ 617079 h 617079"/>
                      <a:gd name="connsiteX3" fmla="*/ 0 w 933800"/>
                      <a:gd name="connsiteY3" fmla="*/ 448785 h 617079"/>
                      <a:gd name="connsiteX4" fmla="*/ 274881 w 933800"/>
                      <a:gd name="connsiteY4" fmla="*/ 0 h 617079"/>
                      <a:gd name="connsiteX5" fmla="*/ 477341 w 933800"/>
                      <a:gd name="connsiteY5" fmla="*/ 243874 h 617079"/>
                      <a:gd name="connsiteX6" fmla="*/ 782265 w 933800"/>
                      <a:gd name="connsiteY6" fmla="*/ 143353 h 617079"/>
                      <a:gd name="connsiteX7" fmla="*/ 931229 w 933800"/>
                      <a:gd name="connsiteY7" fmla="*/ 403906 h 617079"/>
                      <a:gd name="connsiteX0" fmla="*/ 182319 w 935016"/>
                      <a:gd name="connsiteY0" fmla="*/ 476834 h 617079"/>
                      <a:gd name="connsiteX1" fmla="*/ 423541 w 935016"/>
                      <a:gd name="connsiteY1" fmla="*/ 339394 h 617079"/>
                      <a:gd name="connsiteX2" fmla="*/ 516103 w 935016"/>
                      <a:gd name="connsiteY2" fmla="*/ 617079 h 617079"/>
                      <a:gd name="connsiteX3" fmla="*/ 0 w 935016"/>
                      <a:gd name="connsiteY3" fmla="*/ 448785 h 617079"/>
                      <a:gd name="connsiteX4" fmla="*/ 274881 w 935016"/>
                      <a:gd name="connsiteY4" fmla="*/ 0 h 617079"/>
                      <a:gd name="connsiteX5" fmla="*/ 477341 w 935016"/>
                      <a:gd name="connsiteY5" fmla="*/ 243874 h 617079"/>
                      <a:gd name="connsiteX6" fmla="*/ 782265 w 935016"/>
                      <a:gd name="connsiteY6" fmla="*/ 143353 h 617079"/>
                      <a:gd name="connsiteX7" fmla="*/ 931229 w 935016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77341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74881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6834 h 617079"/>
                      <a:gd name="connsiteX1" fmla="*/ 423541 w 932773"/>
                      <a:gd name="connsiteY1" fmla="*/ 339394 h 617079"/>
                      <a:gd name="connsiteX2" fmla="*/ 516103 w 932773"/>
                      <a:gd name="connsiteY2" fmla="*/ 617079 h 617079"/>
                      <a:gd name="connsiteX3" fmla="*/ 0 w 932773"/>
                      <a:gd name="connsiteY3" fmla="*/ 448785 h 617079"/>
                      <a:gd name="connsiteX4" fmla="*/ 239076 w 932773"/>
                      <a:gd name="connsiteY4" fmla="*/ 0 h 617079"/>
                      <a:gd name="connsiteX5" fmla="*/ 491112 w 932773"/>
                      <a:gd name="connsiteY5" fmla="*/ 243874 h 617079"/>
                      <a:gd name="connsiteX6" fmla="*/ 782265 w 932773"/>
                      <a:gd name="connsiteY6" fmla="*/ 143353 h 617079"/>
                      <a:gd name="connsiteX7" fmla="*/ 931229 w 932773"/>
                      <a:gd name="connsiteY7" fmla="*/ 403906 h 617079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82319 w 932773"/>
                      <a:gd name="connsiteY0" fmla="*/ 478537 h 618782"/>
                      <a:gd name="connsiteX1" fmla="*/ 423541 w 932773"/>
                      <a:gd name="connsiteY1" fmla="*/ 341097 h 618782"/>
                      <a:gd name="connsiteX2" fmla="*/ 516103 w 932773"/>
                      <a:gd name="connsiteY2" fmla="*/ 618782 h 618782"/>
                      <a:gd name="connsiteX3" fmla="*/ 0 w 932773"/>
                      <a:gd name="connsiteY3" fmla="*/ 450488 h 618782"/>
                      <a:gd name="connsiteX4" fmla="*/ 239076 w 932773"/>
                      <a:gd name="connsiteY4" fmla="*/ 1703 h 618782"/>
                      <a:gd name="connsiteX5" fmla="*/ 491112 w 932773"/>
                      <a:gd name="connsiteY5" fmla="*/ 245577 h 618782"/>
                      <a:gd name="connsiteX6" fmla="*/ 782265 w 932773"/>
                      <a:gd name="connsiteY6" fmla="*/ 145056 h 618782"/>
                      <a:gd name="connsiteX7" fmla="*/ 931229 w 932773"/>
                      <a:gd name="connsiteY7" fmla="*/ 405609 h 618782"/>
                      <a:gd name="connsiteX0" fmla="*/ 160286 w 910740"/>
                      <a:gd name="connsiteY0" fmla="*/ 478537 h 618782"/>
                      <a:gd name="connsiteX1" fmla="*/ 401508 w 910740"/>
                      <a:gd name="connsiteY1" fmla="*/ 341097 h 618782"/>
                      <a:gd name="connsiteX2" fmla="*/ 494070 w 910740"/>
                      <a:gd name="connsiteY2" fmla="*/ 618782 h 618782"/>
                      <a:gd name="connsiteX3" fmla="*/ 0 w 910740"/>
                      <a:gd name="connsiteY3" fmla="*/ 450488 h 618782"/>
                      <a:gd name="connsiteX4" fmla="*/ 217043 w 910740"/>
                      <a:gd name="connsiteY4" fmla="*/ 1703 h 618782"/>
                      <a:gd name="connsiteX5" fmla="*/ 469079 w 910740"/>
                      <a:gd name="connsiteY5" fmla="*/ 245577 h 618782"/>
                      <a:gd name="connsiteX6" fmla="*/ 760232 w 910740"/>
                      <a:gd name="connsiteY6" fmla="*/ 145056 h 618782"/>
                      <a:gd name="connsiteX7" fmla="*/ 909196 w 910740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18782"/>
                      <a:gd name="connsiteX1" fmla="*/ 446317 w 955549"/>
                      <a:gd name="connsiteY1" fmla="*/ 341097 h 618782"/>
                      <a:gd name="connsiteX2" fmla="*/ 538879 w 955549"/>
                      <a:gd name="connsiteY2" fmla="*/ 618782 h 618782"/>
                      <a:gd name="connsiteX3" fmla="*/ 44809 w 955549"/>
                      <a:gd name="connsiteY3" fmla="*/ 450488 h 618782"/>
                      <a:gd name="connsiteX4" fmla="*/ 261852 w 955549"/>
                      <a:gd name="connsiteY4" fmla="*/ 1703 h 618782"/>
                      <a:gd name="connsiteX5" fmla="*/ 513888 w 955549"/>
                      <a:gd name="connsiteY5" fmla="*/ 245577 h 618782"/>
                      <a:gd name="connsiteX6" fmla="*/ 805041 w 955549"/>
                      <a:gd name="connsiteY6" fmla="*/ 145056 h 618782"/>
                      <a:gd name="connsiteX7" fmla="*/ 954005 w 955549"/>
                      <a:gd name="connsiteY7" fmla="*/ 405609 h 618782"/>
                      <a:gd name="connsiteX0" fmla="*/ 205095 w 955549"/>
                      <a:gd name="connsiteY0" fmla="*/ 478537 h 607765"/>
                      <a:gd name="connsiteX1" fmla="*/ 446317 w 955549"/>
                      <a:gd name="connsiteY1" fmla="*/ 341097 h 607765"/>
                      <a:gd name="connsiteX2" fmla="*/ 527862 w 955549"/>
                      <a:gd name="connsiteY2" fmla="*/ 607765 h 607765"/>
                      <a:gd name="connsiteX3" fmla="*/ 44809 w 955549"/>
                      <a:gd name="connsiteY3" fmla="*/ 450488 h 607765"/>
                      <a:gd name="connsiteX4" fmla="*/ 261852 w 955549"/>
                      <a:gd name="connsiteY4" fmla="*/ 1703 h 607765"/>
                      <a:gd name="connsiteX5" fmla="*/ 513888 w 955549"/>
                      <a:gd name="connsiteY5" fmla="*/ 245577 h 607765"/>
                      <a:gd name="connsiteX6" fmla="*/ 805041 w 955549"/>
                      <a:gd name="connsiteY6" fmla="*/ 145056 h 607765"/>
                      <a:gd name="connsiteX7" fmla="*/ 954005 w 955549"/>
                      <a:gd name="connsiteY7" fmla="*/ 405609 h 60776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46317 w 955549"/>
                      <a:gd name="connsiteY1" fmla="*/ 34109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47853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402249 w 955549"/>
                      <a:gd name="connsiteY1" fmla="*/ 352114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05095 w 955549"/>
                      <a:gd name="connsiteY0" fmla="*/ 511587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4635"/>
                      <a:gd name="connsiteX1" fmla="*/ 396740 w 955549"/>
                      <a:gd name="connsiteY1" fmla="*/ 327327 h 664635"/>
                      <a:gd name="connsiteX2" fmla="*/ 527862 w 955549"/>
                      <a:gd name="connsiteY2" fmla="*/ 607765 h 664635"/>
                      <a:gd name="connsiteX3" fmla="*/ 44809 w 955549"/>
                      <a:gd name="connsiteY3" fmla="*/ 450488 h 664635"/>
                      <a:gd name="connsiteX4" fmla="*/ 261852 w 955549"/>
                      <a:gd name="connsiteY4" fmla="*/ 1703 h 664635"/>
                      <a:gd name="connsiteX5" fmla="*/ 513888 w 955549"/>
                      <a:gd name="connsiteY5" fmla="*/ 245577 h 664635"/>
                      <a:gd name="connsiteX6" fmla="*/ 805041 w 955549"/>
                      <a:gd name="connsiteY6" fmla="*/ 145056 h 664635"/>
                      <a:gd name="connsiteX7" fmla="*/ 954005 w 955549"/>
                      <a:gd name="connsiteY7" fmla="*/ 405609 h 664635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1620 w 955549"/>
                      <a:gd name="connsiteY0" fmla="*/ 500570 h 666793"/>
                      <a:gd name="connsiteX1" fmla="*/ 396740 w 955549"/>
                      <a:gd name="connsiteY1" fmla="*/ 327327 h 666793"/>
                      <a:gd name="connsiteX2" fmla="*/ 478286 w 955549"/>
                      <a:gd name="connsiteY2" fmla="*/ 610520 h 666793"/>
                      <a:gd name="connsiteX3" fmla="*/ 44809 w 955549"/>
                      <a:gd name="connsiteY3" fmla="*/ 450488 h 666793"/>
                      <a:gd name="connsiteX4" fmla="*/ 261852 w 955549"/>
                      <a:gd name="connsiteY4" fmla="*/ 1703 h 666793"/>
                      <a:gd name="connsiteX5" fmla="*/ 513888 w 955549"/>
                      <a:gd name="connsiteY5" fmla="*/ 245577 h 666793"/>
                      <a:gd name="connsiteX6" fmla="*/ 805041 w 955549"/>
                      <a:gd name="connsiteY6" fmla="*/ 145056 h 666793"/>
                      <a:gd name="connsiteX7" fmla="*/ 954005 w 955549"/>
                      <a:gd name="connsiteY7" fmla="*/ 405609 h 666793"/>
                      <a:gd name="connsiteX0" fmla="*/ 228696 w 962625"/>
                      <a:gd name="connsiteY0" fmla="*/ 500570 h 673975"/>
                      <a:gd name="connsiteX1" fmla="*/ 403816 w 962625"/>
                      <a:gd name="connsiteY1" fmla="*/ 327327 h 673975"/>
                      <a:gd name="connsiteX2" fmla="*/ 485362 w 962625"/>
                      <a:gd name="connsiteY2" fmla="*/ 610520 h 673975"/>
                      <a:gd name="connsiteX3" fmla="*/ 43623 w 962625"/>
                      <a:gd name="connsiteY3" fmla="*/ 480784 h 673975"/>
                      <a:gd name="connsiteX4" fmla="*/ 268928 w 962625"/>
                      <a:gd name="connsiteY4" fmla="*/ 1703 h 673975"/>
                      <a:gd name="connsiteX5" fmla="*/ 520964 w 962625"/>
                      <a:gd name="connsiteY5" fmla="*/ 245577 h 673975"/>
                      <a:gd name="connsiteX6" fmla="*/ 812117 w 962625"/>
                      <a:gd name="connsiteY6" fmla="*/ 145056 h 673975"/>
                      <a:gd name="connsiteX7" fmla="*/ 961081 w 962625"/>
                      <a:gd name="connsiteY7" fmla="*/ 405609 h 673975"/>
                      <a:gd name="connsiteX0" fmla="*/ 238218 w 972147"/>
                      <a:gd name="connsiteY0" fmla="*/ 500570 h 681004"/>
                      <a:gd name="connsiteX1" fmla="*/ 413338 w 972147"/>
                      <a:gd name="connsiteY1" fmla="*/ 327327 h 681004"/>
                      <a:gd name="connsiteX2" fmla="*/ 494884 w 972147"/>
                      <a:gd name="connsiteY2" fmla="*/ 610520 h 681004"/>
                      <a:gd name="connsiteX3" fmla="*/ 42128 w 972147"/>
                      <a:gd name="connsiteY3" fmla="*/ 505572 h 681004"/>
                      <a:gd name="connsiteX4" fmla="*/ 278450 w 972147"/>
                      <a:gd name="connsiteY4" fmla="*/ 1703 h 681004"/>
                      <a:gd name="connsiteX5" fmla="*/ 530486 w 972147"/>
                      <a:gd name="connsiteY5" fmla="*/ 245577 h 681004"/>
                      <a:gd name="connsiteX6" fmla="*/ 821639 w 972147"/>
                      <a:gd name="connsiteY6" fmla="*/ 145056 h 681004"/>
                      <a:gd name="connsiteX7" fmla="*/ 970603 w 972147"/>
                      <a:gd name="connsiteY7" fmla="*/ 405609 h 681004"/>
                      <a:gd name="connsiteX0" fmla="*/ 238218 w 972147"/>
                      <a:gd name="connsiteY0" fmla="*/ 500570 h 684851"/>
                      <a:gd name="connsiteX1" fmla="*/ 413338 w 972147"/>
                      <a:gd name="connsiteY1" fmla="*/ 327327 h 684851"/>
                      <a:gd name="connsiteX2" fmla="*/ 483867 w 972147"/>
                      <a:gd name="connsiteY2" fmla="*/ 616028 h 684851"/>
                      <a:gd name="connsiteX3" fmla="*/ 42128 w 972147"/>
                      <a:gd name="connsiteY3" fmla="*/ 505572 h 684851"/>
                      <a:gd name="connsiteX4" fmla="*/ 278450 w 972147"/>
                      <a:gd name="connsiteY4" fmla="*/ 1703 h 684851"/>
                      <a:gd name="connsiteX5" fmla="*/ 530486 w 972147"/>
                      <a:gd name="connsiteY5" fmla="*/ 245577 h 684851"/>
                      <a:gd name="connsiteX6" fmla="*/ 821639 w 972147"/>
                      <a:gd name="connsiteY6" fmla="*/ 145056 h 684851"/>
                      <a:gd name="connsiteX7" fmla="*/ 970603 w 972147"/>
                      <a:gd name="connsiteY7" fmla="*/ 405609 h 684851"/>
                      <a:gd name="connsiteX0" fmla="*/ 238218 w 972147"/>
                      <a:gd name="connsiteY0" fmla="*/ 500570 h 678763"/>
                      <a:gd name="connsiteX1" fmla="*/ 413338 w 972147"/>
                      <a:gd name="connsiteY1" fmla="*/ 327327 h 678763"/>
                      <a:gd name="connsiteX2" fmla="*/ 483867 w 972147"/>
                      <a:gd name="connsiteY2" fmla="*/ 616028 h 678763"/>
                      <a:gd name="connsiteX3" fmla="*/ 42128 w 972147"/>
                      <a:gd name="connsiteY3" fmla="*/ 505572 h 678763"/>
                      <a:gd name="connsiteX4" fmla="*/ 278450 w 972147"/>
                      <a:gd name="connsiteY4" fmla="*/ 1703 h 678763"/>
                      <a:gd name="connsiteX5" fmla="*/ 530486 w 972147"/>
                      <a:gd name="connsiteY5" fmla="*/ 245577 h 678763"/>
                      <a:gd name="connsiteX6" fmla="*/ 821639 w 972147"/>
                      <a:gd name="connsiteY6" fmla="*/ 145056 h 678763"/>
                      <a:gd name="connsiteX7" fmla="*/ 970603 w 972147"/>
                      <a:gd name="connsiteY7" fmla="*/ 405609 h 67876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130 h 679323"/>
                      <a:gd name="connsiteX1" fmla="*/ 413338 w 972147"/>
                      <a:gd name="connsiteY1" fmla="*/ 327887 h 679323"/>
                      <a:gd name="connsiteX2" fmla="*/ 483867 w 972147"/>
                      <a:gd name="connsiteY2" fmla="*/ 616588 h 679323"/>
                      <a:gd name="connsiteX3" fmla="*/ 42128 w 972147"/>
                      <a:gd name="connsiteY3" fmla="*/ 506132 h 679323"/>
                      <a:gd name="connsiteX4" fmla="*/ 278450 w 972147"/>
                      <a:gd name="connsiteY4" fmla="*/ 2263 h 679323"/>
                      <a:gd name="connsiteX5" fmla="*/ 535994 w 972147"/>
                      <a:gd name="connsiteY5" fmla="*/ 210332 h 679323"/>
                      <a:gd name="connsiteX6" fmla="*/ 821639 w 972147"/>
                      <a:gd name="connsiteY6" fmla="*/ 145616 h 679323"/>
                      <a:gd name="connsiteX7" fmla="*/ 970603 w 972147"/>
                      <a:gd name="connsiteY7" fmla="*/ 406169 h 679323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1584 h 679777"/>
                      <a:gd name="connsiteX1" fmla="*/ 413338 w 972147"/>
                      <a:gd name="connsiteY1" fmla="*/ 328341 h 679777"/>
                      <a:gd name="connsiteX2" fmla="*/ 483867 w 972147"/>
                      <a:gd name="connsiteY2" fmla="*/ 617042 h 679777"/>
                      <a:gd name="connsiteX3" fmla="*/ 42128 w 972147"/>
                      <a:gd name="connsiteY3" fmla="*/ 506586 h 679777"/>
                      <a:gd name="connsiteX4" fmla="*/ 278450 w 972147"/>
                      <a:gd name="connsiteY4" fmla="*/ 2717 h 679777"/>
                      <a:gd name="connsiteX5" fmla="*/ 535994 w 972147"/>
                      <a:gd name="connsiteY5" fmla="*/ 210786 h 679777"/>
                      <a:gd name="connsiteX6" fmla="*/ 821639 w 972147"/>
                      <a:gd name="connsiteY6" fmla="*/ 146070 h 679777"/>
                      <a:gd name="connsiteX7" fmla="*/ 970603 w 972147"/>
                      <a:gd name="connsiteY7" fmla="*/ 406623 h 679777"/>
                      <a:gd name="connsiteX0" fmla="*/ 238218 w 972147"/>
                      <a:gd name="connsiteY0" fmla="*/ 502590 h 680783"/>
                      <a:gd name="connsiteX1" fmla="*/ 413338 w 972147"/>
                      <a:gd name="connsiteY1" fmla="*/ 329347 h 680783"/>
                      <a:gd name="connsiteX2" fmla="*/ 483867 w 972147"/>
                      <a:gd name="connsiteY2" fmla="*/ 618048 h 680783"/>
                      <a:gd name="connsiteX3" fmla="*/ 42128 w 972147"/>
                      <a:gd name="connsiteY3" fmla="*/ 507592 h 680783"/>
                      <a:gd name="connsiteX4" fmla="*/ 278450 w 972147"/>
                      <a:gd name="connsiteY4" fmla="*/ 3723 h 680783"/>
                      <a:gd name="connsiteX5" fmla="*/ 535994 w 972147"/>
                      <a:gd name="connsiteY5" fmla="*/ 211792 h 680783"/>
                      <a:gd name="connsiteX6" fmla="*/ 821639 w 972147"/>
                      <a:gd name="connsiteY6" fmla="*/ 147076 h 680783"/>
                      <a:gd name="connsiteX7" fmla="*/ 970603 w 972147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2381"/>
                      <a:gd name="connsiteY0" fmla="*/ 502590 h 680783"/>
                      <a:gd name="connsiteX1" fmla="*/ 413338 w 972381"/>
                      <a:gd name="connsiteY1" fmla="*/ 329347 h 680783"/>
                      <a:gd name="connsiteX2" fmla="*/ 483867 w 972381"/>
                      <a:gd name="connsiteY2" fmla="*/ 618048 h 680783"/>
                      <a:gd name="connsiteX3" fmla="*/ 42128 w 972381"/>
                      <a:gd name="connsiteY3" fmla="*/ 507592 h 680783"/>
                      <a:gd name="connsiteX4" fmla="*/ 278450 w 972381"/>
                      <a:gd name="connsiteY4" fmla="*/ 3723 h 680783"/>
                      <a:gd name="connsiteX5" fmla="*/ 535994 w 972381"/>
                      <a:gd name="connsiteY5" fmla="*/ 211792 h 680783"/>
                      <a:gd name="connsiteX6" fmla="*/ 829902 w 972381"/>
                      <a:gd name="connsiteY6" fmla="*/ 119534 h 680783"/>
                      <a:gd name="connsiteX7" fmla="*/ 970603 w 972381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3905"/>
                      <a:gd name="connsiteY0" fmla="*/ 502590 h 680783"/>
                      <a:gd name="connsiteX1" fmla="*/ 413338 w 973905"/>
                      <a:gd name="connsiteY1" fmla="*/ 329347 h 680783"/>
                      <a:gd name="connsiteX2" fmla="*/ 483867 w 973905"/>
                      <a:gd name="connsiteY2" fmla="*/ 618048 h 680783"/>
                      <a:gd name="connsiteX3" fmla="*/ 42128 w 973905"/>
                      <a:gd name="connsiteY3" fmla="*/ 507592 h 680783"/>
                      <a:gd name="connsiteX4" fmla="*/ 278450 w 973905"/>
                      <a:gd name="connsiteY4" fmla="*/ 3723 h 680783"/>
                      <a:gd name="connsiteX5" fmla="*/ 535994 w 973905"/>
                      <a:gd name="connsiteY5" fmla="*/ 211792 h 680783"/>
                      <a:gd name="connsiteX6" fmla="*/ 857444 w 973905"/>
                      <a:gd name="connsiteY6" fmla="*/ 144322 h 680783"/>
                      <a:gd name="connsiteX7" fmla="*/ 970603 w 973905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028"/>
                      <a:gd name="connsiteY0" fmla="*/ 502590 h 680783"/>
                      <a:gd name="connsiteX1" fmla="*/ 413338 w 975028"/>
                      <a:gd name="connsiteY1" fmla="*/ 329347 h 680783"/>
                      <a:gd name="connsiteX2" fmla="*/ 483867 w 975028"/>
                      <a:gd name="connsiteY2" fmla="*/ 618048 h 680783"/>
                      <a:gd name="connsiteX3" fmla="*/ 42128 w 975028"/>
                      <a:gd name="connsiteY3" fmla="*/ 507592 h 680783"/>
                      <a:gd name="connsiteX4" fmla="*/ 278450 w 975028"/>
                      <a:gd name="connsiteY4" fmla="*/ 3723 h 680783"/>
                      <a:gd name="connsiteX5" fmla="*/ 535994 w 975028"/>
                      <a:gd name="connsiteY5" fmla="*/ 211792 h 680783"/>
                      <a:gd name="connsiteX6" fmla="*/ 857444 w 975028"/>
                      <a:gd name="connsiteY6" fmla="*/ 144322 h 680783"/>
                      <a:gd name="connsiteX7" fmla="*/ 970603 w 975028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5375"/>
                      <a:gd name="connsiteY0" fmla="*/ 502590 h 680783"/>
                      <a:gd name="connsiteX1" fmla="*/ 413338 w 975375"/>
                      <a:gd name="connsiteY1" fmla="*/ 329347 h 680783"/>
                      <a:gd name="connsiteX2" fmla="*/ 483867 w 975375"/>
                      <a:gd name="connsiteY2" fmla="*/ 618048 h 680783"/>
                      <a:gd name="connsiteX3" fmla="*/ 42128 w 975375"/>
                      <a:gd name="connsiteY3" fmla="*/ 507592 h 680783"/>
                      <a:gd name="connsiteX4" fmla="*/ 278450 w 975375"/>
                      <a:gd name="connsiteY4" fmla="*/ 3723 h 680783"/>
                      <a:gd name="connsiteX5" fmla="*/ 535994 w 975375"/>
                      <a:gd name="connsiteY5" fmla="*/ 211792 h 680783"/>
                      <a:gd name="connsiteX6" fmla="*/ 857444 w 975375"/>
                      <a:gd name="connsiteY6" fmla="*/ 144322 h 680783"/>
                      <a:gd name="connsiteX7" fmla="*/ 970603 w 975375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35994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2590 h 680783"/>
                      <a:gd name="connsiteX1" fmla="*/ 413338 w 973301"/>
                      <a:gd name="connsiteY1" fmla="*/ 329347 h 680783"/>
                      <a:gd name="connsiteX2" fmla="*/ 483867 w 973301"/>
                      <a:gd name="connsiteY2" fmla="*/ 618048 h 680783"/>
                      <a:gd name="connsiteX3" fmla="*/ 42128 w 973301"/>
                      <a:gd name="connsiteY3" fmla="*/ 507592 h 680783"/>
                      <a:gd name="connsiteX4" fmla="*/ 278450 w 973301"/>
                      <a:gd name="connsiteY4" fmla="*/ 3723 h 680783"/>
                      <a:gd name="connsiteX5" fmla="*/ 558028 w 973301"/>
                      <a:gd name="connsiteY5" fmla="*/ 211792 h 680783"/>
                      <a:gd name="connsiteX6" fmla="*/ 857444 w 973301"/>
                      <a:gd name="connsiteY6" fmla="*/ 144322 h 680783"/>
                      <a:gd name="connsiteX7" fmla="*/ 970603 w 973301"/>
                      <a:gd name="connsiteY7" fmla="*/ 407629 h 680783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3717 h 681910"/>
                      <a:gd name="connsiteX1" fmla="*/ 413338 w 973301"/>
                      <a:gd name="connsiteY1" fmla="*/ 330474 h 681910"/>
                      <a:gd name="connsiteX2" fmla="*/ 483867 w 973301"/>
                      <a:gd name="connsiteY2" fmla="*/ 619175 h 681910"/>
                      <a:gd name="connsiteX3" fmla="*/ 42128 w 973301"/>
                      <a:gd name="connsiteY3" fmla="*/ 508719 h 681910"/>
                      <a:gd name="connsiteX4" fmla="*/ 278450 w 973301"/>
                      <a:gd name="connsiteY4" fmla="*/ 4850 h 681910"/>
                      <a:gd name="connsiteX5" fmla="*/ 558028 w 973301"/>
                      <a:gd name="connsiteY5" fmla="*/ 212919 h 681910"/>
                      <a:gd name="connsiteX6" fmla="*/ 857444 w 973301"/>
                      <a:gd name="connsiteY6" fmla="*/ 145449 h 681910"/>
                      <a:gd name="connsiteX7" fmla="*/ 970603 w 973301"/>
                      <a:gd name="connsiteY7" fmla="*/ 408756 h 681910"/>
                      <a:gd name="connsiteX0" fmla="*/ 238218 w 973301"/>
                      <a:gd name="connsiteY0" fmla="*/ 506290 h 684483"/>
                      <a:gd name="connsiteX1" fmla="*/ 413338 w 973301"/>
                      <a:gd name="connsiteY1" fmla="*/ 333047 h 684483"/>
                      <a:gd name="connsiteX2" fmla="*/ 483867 w 973301"/>
                      <a:gd name="connsiteY2" fmla="*/ 621748 h 684483"/>
                      <a:gd name="connsiteX3" fmla="*/ 42128 w 973301"/>
                      <a:gd name="connsiteY3" fmla="*/ 511292 h 684483"/>
                      <a:gd name="connsiteX4" fmla="*/ 278450 w 973301"/>
                      <a:gd name="connsiteY4" fmla="*/ 7423 h 684483"/>
                      <a:gd name="connsiteX5" fmla="*/ 549765 w 973301"/>
                      <a:gd name="connsiteY5" fmla="*/ 190704 h 684483"/>
                      <a:gd name="connsiteX6" fmla="*/ 857444 w 973301"/>
                      <a:gd name="connsiteY6" fmla="*/ 148022 h 684483"/>
                      <a:gd name="connsiteX7" fmla="*/ 970603 w 973301"/>
                      <a:gd name="connsiteY7" fmla="*/ 411329 h 684483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3104 h 681297"/>
                      <a:gd name="connsiteX1" fmla="*/ 413338 w 973301"/>
                      <a:gd name="connsiteY1" fmla="*/ 329861 h 681297"/>
                      <a:gd name="connsiteX2" fmla="*/ 483867 w 973301"/>
                      <a:gd name="connsiteY2" fmla="*/ 618562 h 681297"/>
                      <a:gd name="connsiteX3" fmla="*/ 42128 w 973301"/>
                      <a:gd name="connsiteY3" fmla="*/ 508106 h 681297"/>
                      <a:gd name="connsiteX4" fmla="*/ 278450 w 973301"/>
                      <a:gd name="connsiteY4" fmla="*/ 4237 h 681297"/>
                      <a:gd name="connsiteX5" fmla="*/ 549765 w 973301"/>
                      <a:gd name="connsiteY5" fmla="*/ 187518 h 681297"/>
                      <a:gd name="connsiteX6" fmla="*/ 857444 w 973301"/>
                      <a:gd name="connsiteY6" fmla="*/ 144836 h 681297"/>
                      <a:gd name="connsiteX7" fmla="*/ 970603 w 973301"/>
                      <a:gd name="connsiteY7" fmla="*/ 408143 h 681297"/>
                      <a:gd name="connsiteX0" fmla="*/ 238218 w 973301"/>
                      <a:gd name="connsiteY0" fmla="*/ 501535 h 679728"/>
                      <a:gd name="connsiteX1" fmla="*/ 413338 w 973301"/>
                      <a:gd name="connsiteY1" fmla="*/ 328292 h 679728"/>
                      <a:gd name="connsiteX2" fmla="*/ 483867 w 973301"/>
                      <a:gd name="connsiteY2" fmla="*/ 616993 h 679728"/>
                      <a:gd name="connsiteX3" fmla="*/ 42128 w 973301"/>
                      <a:gd name="connsiteY3" fmla="*/ 506537 h 679728"/>
                      <a:gd name="connsiteX4" fmla="*/ 278450 w 973301"/>
                      <a:gd name="connsiteY4" fmla="*/ 2668 h 679728"/>
                      <a:gd name="connsiteX5" fmla="*/ 549765 w 973301"/>
                      <a:gd name="connsiteY5" fmla="*/ 185949 h 679728"/>
                      <a:gd name="connsiteX6" fmla="*/ 857444 w 973301"/>
                      <a:gd name="connsiteY6" fmla="*/ 143267 h 679728"/>
                      <a:gd name="connsiteX7" fmla="*/ 970603 w 973301"/>
                      <a:gd name="connsiteY7" fmla="*/ 406574 h 679728"/>
                      <a:gd name="connsiteX0" fmla="*/ 239713 w 974796"/>
                      <a:gd name="connsiteY0" fmla="*/ 509581 h 687774"/>
                      <a:gd name="connsiteX1" fmla="*/ 414833 w 974796"/>
                      <a:gd name="connsiteY1" fmla="*/ 336338 h 687774"/>
                      <a:gd name="connsiteX2" fmla="*/ 485362 w 974796"/>
                      <a:gd name="connsiteY2" fmla="*/ 625039 h 687774"/>
                      <a:gd name="connsiteX3" fmla="*/ 43623 w 974796"/>
                      <a:gd name="connsiteY3" fmla="*/ 514583 h 687774"/>
                      <a:gd name="connsiteX4" fmla="*/ 268928 w 974796"/>
                      <a:gd name="connsiteY4" fmla="*/ 2452 h 687774"/>
                      <a:gd name="connsiteX5" fmla="*/ 551260 w 974796"/>
                      <a:gd name="connsiteY5" fmla="*/ 193995 h 687774"/>
                      <a:gd name="connsiteX6" fmla="*/ 858939 w 974796"/>
                      <a:gd name="connsiteY6" fmla="*/ 151313 h 687774"/>
                      <a:gd name="connsiteX7" fmla="*/ 972098 w 974796"/>
                      <a:gd name="connsiteY7" fmla="*/ 414620 h 687774"/>
                      <a:gd name="connsiteX0" fmla="*/ 239713 w 974796"/>
                      <a:gd name="connsiteY0" fmla="*/ 508440 h 686633"/>
                      <a:gd name="connsiteX1" fmla="*/ 414833 w 974796"/>
                      <a:gd name="connsiteY1" fmla="*/ 335197 h 686633"/>
                      <a:gd name="connsiteX2" fmla="*/ 485362 w 974796"/>
                      <a:gd name="connsiteY2" fmla="*/ 623898 h 686633"/>
                      <a:gd name="connsiteX3" fmla="*/ 43623 w 974796"/>
                      <a:gd name="connsiteY3" fmla="*/ 513442 h 686633"/>
                      <a:gd name="connsiteX4" fmla="*/ 268928 w 974796"/>
                      <a:gd name="connsiteY4" fmla="*/ 1311 h 686633"/>
                      <a:gd name="connsiteX5" fmla="*/ 551260 w 974796"/>
                      <a:gd name="connsiteY5" fmla="*/ 192854 h 686633"/>
                      <a:gd name="connsiteX6" fmla="*/ 858939 w 974796"/>
                      <a:gd name="connsiteY6" fmla="*/ 150172 h 686633"/>
                      <a:gd name="connsiteX7" fmla="*/ 972098 w 974796"/>
                      <a:gd name="connsiteY7" fmla="*/ 413479 h 68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4796" h="686633">
                        <a:moveTo>
                          <a:pt x="239713" y="508440"/>
                        </a:moveTo>
                        <a:cubicBezTo>
                          <a:pt x="220051" y="400199"/>
                          <a:pt x="313311" y="308483"/>
                          <a:pt x="414833" y="335197"/>
                        </a:cubicBezTo>
                        <a:cubicBezTo>
                          <a:pt x="568709" y="355231"/>
                          <a:pt x="571103" y="526747"/>
                          <a:pt x="485362" y="623898"/>
                        </a:cubicBezTo>
                        <a:cubicBezTo>
                          <a:pt x="359231" y="741315"/>
                          <a:pt x="103653" y="687971"/>
                          <a:pt x="43623" y="513442"/>
                        </a:cubicBezTo>
                        <a:cubicBezTo>
                          <a:pt x="-86006" y="165544"/>
                          <a:pt x="98347" y="15949"/>
                          <a:pt x="268928" y="1311"/>
                        </a:cubicBezTo>
                        <a:cubicBezTo>
                          <a:pt x="423631" y="-11041"/>
                          <a:pt x="534267" y="64743"/>
                          <a:pt x="551260" y="192854"/>
                        </a:cubicBezTo>
                        <a:cubicBezTo>
                          <a:pt x="632704" y="84983"/>
                          <a:pt x="783005" y="98296"/>
                          <a:pt x="858939" y="150172"/>
                        </a:cubicBezTo>
                        <a:cubicBezTo>
                          <a:pt x="963678" y="201219"/>
                          <a:pt x="983037" y="310103"/>
                          <a:pt x="972098" y="41347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3" name="자유형: 도형 98">
                    <a:extLst>
                      <a:ext uri="{FF2B5EF4-FFF2-40B4-BE49-F238E27FC236}">
                        <a16:creationId xmlns:a16="http://schemas.microsoft.com/office/drawing/2014/main" id="{E12DA688-E126-517D-42E5-94A70E480A21}"/>
                      </a:ext>
                    </a:extLst>
                  </p:cNvPr>
                  <p:cNvSpPr/>
                  <p:nvPr/>
                </p:nvSpPr>
                <p:spPr>
                  <a:xfrm>
                    <a:off x="6646452" y="3560646"/>
                    <a:ext cx="483425" cy="785841"/>
                  </a:xfrm>
                  <a:custGeom>
                    <a:avLst/>
                    <a:gdLst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4"/>
                      <a:gd name="connsiteY0" fmla="*/ 277685 h 1051840"/>
                      <a:gd name="connsiteX1" fmla="*/ 330979 w 647934"/>
                      <a:gd name="connsiteY1" fmla="*/ 0 h 1051840"/>
                      <a:gd name="connsiteX2" fmla="*/ 560982 w 647934"/>
                      <a:gd name="connsiteY2" fmla="*/ 171099 h 1051840"/>
                      <a:gd name="connsiteX3" fmla="*/ 468420 w 647934"/>
                      <a:gd name="connsiteY3" fmla="*/ 493663 h 1051840"/>
                      <a:gd name="connsiteX4" fmla="*/ 647934 w 647934"/>
                      <a:gd name="connsiteY4" fmla="*/ 793789 h 1051840"/>
                      <a:gd name="connsiteX5" fmla="*/ 468420 w 647934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51840"/>
                      <a:gd name="connsiteX1" fmla="*/ 330979 w 647937"/>
                      <a:gd name="connsiteY1" fmla="*/ 0 h 1051840"/>
                      <a:gd name="connsiteX2" fmla="*/ 560982 w 647937"/>
                      <a:gd name="connsiteY2" fmla="*/ 171099 h 1051840"/>
                      <a:gd name="connsiteX3" fmla="*/ 468420 w 647937"/>
                      <a:gd name="connsiteY3" fmla="*/ 493663 h 1051840"/>
                      <a:gd name="connsiteX4" fmla="*/ 647934 w 647937"/>
                      <a:gd name="connsiteY4" fmla="*/ 793789 h 1051840"/>
                      <a:gd name="connsiteX5" fmla="*/ 468420 w 647937"/>
                      <a:gd name="connsiteY5" fmla="*/ 1051840 h 1051840"/>
                      <a:gd name="connsiteX0" fmla="*/ 0 w 647937"/>
                      <a:gd name="connsiteY0" fmla="*/ 277685 h 1035314"/>
                      <a:gd name="connsiteX1" fmla="*/ 330979 w 647937"/>
                      <a:gd name="connsiteY1" fmla="*/ 0 h 1035314"/>
                      <a:gd name="connsiteX2" fmla="*/ 560982 w 647937"/>
                      <a:gd name="connsiteY2" fmla="*/ 171099 h 1035314"/>
                      <a:gd name="connsiteX3" fmla="*/ 468420 w 647937"/>
                      <a:gd name="connsiteY3" fmla="*/ 493663 h 1035314"/>
                      <a:gd name="connsiteX4" fmla="*/ 647934 w 647937"/>
                      <a:gd name="connsiteY4" fmla="*/ 793789 h 1035314"/>
                      <a:gd name="connsiteX5" fmla="*/ 465665 w 647937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428"/>
                      <a:gd name="connsiteY0" fmla="*/ 277685 h 1035314"/>
                      <a:gd name="connsiteX1" fmla="*/ 330979 w 642428"/>
                      <a:gd name="connsiteY1" fmla="*/ 0 h 1035314"/>
                      <a:gd name="connsiteX2" fmla="*/ 560982 w 642428"/>
                      <a:gd name="connsiteY2" fmla="*/ 171099 h 1035314"/>
                      <a:gd name="connsiteX3" fmla="*/ 468420 w 642428"/>
                      <a:gd name="connsiteY3" fmla="*/ 493663 h 1035314"/>
                      <a:gd name="connsiteX4" fmla="*/ 642425 w 642428"/>
                      <a:gd name="connsiteY4" fmla="*/ 769001 h 1035314"/>
                      <a:gd name="connsiteX5" fmla="*/ 465665 w 642428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501"/>
                      <a:gd name="connsiteY0" fmla="*/ 277685 h 1035314"/>
                      <a:gd name="connsiteX1" fmla="*/ 330979 w 642501"/>
                      <a:gd name="connsiteY1" fmla="*/ 0 h 1035314"/>
                      <a:gd name="connsiteX2" fmla="*/ 560982 w 642501"/>
                      <a:gd name="connsiteY2" fmla="*/ 171099 h 1035314"/>
                      <a:gd name="connsiteX3" fmla="*/ 468420 w 642501"/>
                      <a:gd name="connsiteY3" fmla="*/ 493663 h 1035314"/>
                      <a:gd name="connsiteX4" fmla="*/ 642425 w 642501"/>
                      <a:gd name="connsiteY4" fmla="*/ 769001 h 1035314"/>
                      <a:gd name="connsiteX5" fmla="*/ 465665 w 642501"/>
                      <a:gd name="connsiteY5" fmla="*/ 1035314 h 1035314"/>
                      <a:gd name="connsiteX0" fmla="*/ 0 w 642489"/>
                      <a:gd name="connsiteY0" fmla="*/ 277685 h 1035314"/>
                      <a:gd name="connsiteX1" fmla="*/ 330979 w 642489"/>
                      <a:gd name="connsiteY1" fmla="*/ 0 h 1035314"/>
                      <a:gd name="connsiteX2" fmla="*/ 560982 w 642489"/>
                      <a:gd name="connsiteY2" fmla="*/ 171099 h 1035314"/>
                      <a:gd name="connsiteX3" fmla="*/ 446386 w 642489"/>
                      <a:gd name="connsiteY3" fmla="*/ 490909 h 1035314"/>
                      <a:gd name="connsiteX4" fmla="*/ 642425 w 642489"/>
                      <a:gd name="connsiteY4" fmla="*/ 769001 h 1035314"/>
                      <a:gd name="connsiteX5" fmla="*/ 465665 w 642489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733"/>
                      <a:gd name="connsiteY0" fmla="*/ 277685 h 1035314"/>
                      <a:gd name="connsiteX1" fmla="*/ 330979 w 642733"/>
                      <a:gd name="connsiteY1" fmla="*/ 0 h 1035314"/>
                      <a:gd name="connsiteX2" fmla="*/ 560982 w 642733"/>
                      <a:gd name="connsiteY2" fmla="*/ 171099 h 1035314"/>
                      <a:gd name="connsiteX3" fmla="*/ 446386 w 642733"/>
                      <a:gd name="connsiteY3" fmla="*/ 490909 h 1035314"/>
                      <a:gd name="connsiteX4" fmla="*/ 642425 w 642733"/>
                      <a:gd name="connsiteY4" fmla="*/ 769001 h 1035314"/>
                      <a:gd name="connsiteX5" fmla="*/ 465665 w 642733"/>
                      <a:gd name="connsiteY5" fmla="*/ 1035314 h 1035314"/>
                      <a:gd name="connsiteX0" fmla="*/ 0 w 642564"/>
                      <a:gd name="connsiteY0" fmla="*/ 277685 h 1035314"/>
                      <a:gd name="connsiteX1" fmla="*/ 330979 w 642564"/>
                      <a:gd name="connsiteY1" fmla="*/ 0 h 1035314"/>
                      <a:gd name="connsiteX2" fmla="*/ 560982 w 642564"/>
                      <a:gd name="connsiteY2" fmla="*/ 171099 h 1035314"/>
                      <a:gd name="connsiteX3" fmla="*/ 446386 w 642564"/>
                      <a:gd name="connsiteY3" fmla="*/ 490909 h 1035314"/>
                      <a:gd name="connsiteX4" fmla="*/ 642425 w 642564"/>
                      <a:gd name="connsiteY4" fmla="*/ 769001 h 1035314"/>
                      <a:gd name="connsiteX5" fmla="*/ 465665 w 642564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77685 h 1035314"/>
                      <a:gd name="connsiteX1" fmla="*/ 330979 w 639815"/>
                      <a:gd name="connsiteY1" fmla="*/ 0 h 1035314"/>
                      <a:gd name="connsiteX2" fmla="*/ 560982 w 639815"/>
                      <a:gd name="connsiteY2" fmla="*/ 171099 h 1035314"/>
                      <a:gd name="connsiteX3" fmla="*/ 446386 w 639815"/>
                      <a:gd name="connsiteY3" fmla="*/ 490909 h 1035314"/>
                      <a:gd name="connsiteX4" fmla="*/ 639670 w 639815"/>
                      <a:gd name="connsiteY4" fmla="*/ 760738 h 1035314"/>
                      <a:gd name="connsiteX5" fmla="*/ 465665 w 639815"/>
                      <a:gd name="connsiteY5" fmla="*/ 1035314 h 1035314"/>
                      <a:gd name="connsiteX0" fmla="*/ 0 w 639815"/>
                      <a:gd name="connsiteY0" fmla="*/ 280359 h 1037988"/>
                      <a:gd name="connsiteX1" fmla="*/ 330979 w 639815"/>
                      <a:gd name="connsiteY1" fmla="*/ 2674 h 1037988"/>
                      <a:gd name="connsiteX2" fmla="*/ 560982 w 639815"/>
                      <a:gd name="connsiteY2" fmla="*/ 173773 h 1037988"/>
                      <a:gd name="connsiteX3" fmla="*/ 446386 w 639815"/>
                      <a:gd name="connsiteY3" fmla="*/ 493583 h 1037988"/>
                      <a:gd name="connsiteX4" fmla="*/ 639670 w 639815"/>
                      <a:gd name="connsiteY4" fmla="*/ 763412 h 1037988"/>
                      <a:gd name="connsiteX5" fmla="*/ 465665 w 639815"/>
                      <a:gd name="connsiteY5" fmla="*/ 1037988 h 1037988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84735 h 1042364"/>
                      <a:gd name="connsiteX1" fmla="*/ 330979 w 639815"/>
                      <a:gd name="connsiteY1" fmla="*/ 7050 h 1042364"/>
                      <a:gd name="connsiteX2" fmla="*/ 560982 w 639815"/>
                      <a:gd name="connsiteY2" fmla="*/ 178149 h 1042364"/>
                      <a:gd name="connsiteX3" fmla="*/ 446386 w 639815"/>
                      <a:gd name="connsiteY3" fmla="*/ 497959 h 1042364"/>
                      <a:gd name="connsiteX4" fmla="*/ 639670 w 639815"/>
                      <a:gd name="connsiteY4" fmla="*/ 767788 h 1042364"/>
                      <a:gd name="connsiteX5" fmla="*/ 465665 w 639815"/>
                      <a:gd name="connsiteY5" fmla="*/ 1042364 h 1042364"/>
                      <a:gd name="connsiteX0" fmla="*/ 0 w 639815"/>
                      <a:gd name="connsiteY0" fmla="*/ 278763 h 1036392"/>
                      <a:gd name="connsiteX1" fmla="*/ 330979 w 639815"/>
                      <a:gd name="connsiteY1" fmla="*/ 1078 h 1036392"/>
                      <a:gd name="connsiteX2" fmla="*/ 560982 w 639815"/>
                      <a:gd name="connsiteY2" fmla="*/ 172177 h 1036392"/>
                      <a:gd name="connsiteX3" fmla="*/ 446386 w 639815"/>
                      <a:gd name="connsiteY3" fmla="*/ 491987 h 1036392"/>
                      <a:gd name="connsiteX4" fmla="*/ 639670 w 639815"/>
                      <a:gd name="connsiteY4" fmla="*/ 761816 h 1036392"/>
                      <a:gd name="connsiteX5" fmla="*/ 465665 w 639815"/>
                      <a:gd name="connsiteY5" fmla="*/ 1036392 h 1036392"/>
                      <a:gd name="connsiteX0" fmla="*/ 0 w 639815"/>
                      <a:gd name="connsiteY0" fmla="*/ 280192 h 1037821"/>
                      <a:gd name="connsiteX1" fmla="*/ 330979 w 639815"/>
                      <a:gd name="connsiteY1" fmla="*/ 2507 h 1037821"/>
                      <a:gd name="connsiteX2" fmla="*/ 560982 w 639815"/>
                      <a:gd name="connsiteY2" fmla="*/ 173606 h 1037821"/>
                      <a:gd name="connsiteX3" fmla="*/ 446386 w 639815"/>
                      <a:gd name="connsiteY3" fmla="*/ 493416 h 1037821"/>
                      <a:gd name="connsiteX4" fmla="*/ 639670 w 639815"/>
                      <a:gd name="connsiteY4" fmla="*/ 763245 h 1037821"/>
                      <a:gd name="connsiteX5" fmla="*/ 465665 w 639815"/>
                      <a:gd name="connsiteY5" fmla="*/ 1037821 h 1037821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32 w 639847"/>
                      <a:gd name="connsiteY0" fmla="*/ 279537 h 1037166"/>
                      <a:gd name="connsiteX1" fmla="*/ 331011 w 639847"/>
                      <a:gd name="connsiteY1" fmla="*/ 1852 h 1037166"/>
                      <a:gd name="connsiteX2" fmla="*/ 561014 w 639847"/>
                      <a:gd name="connsiteY2" fmla="*/ 172951 h 1037166"/>
                      <a:gd name="connsiteX3" fmla="*/ 446418 w 639847"/>
                      <a:gd name="connsiteY3" fmla="*/ 492761 h 1037166"/>
                      <a:gd name="connsiteX4" fmla="*/ 639702 w 639847"/>
                      <a:gd name="connsiteY4" fmla="*/ 762590 h 1037166"/>
                      <a:gd name="connsiteX5" fmla="*/ 465697 w 639847"/>
                      <a:gd name="connsiteY5" fmla="*/ 1037166 h 1037166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26 w 639841"/>
                      <a:gd name="connsiteY0" fmla="*/ 279103 h 1036732"/>
                      <a:gd name="connsiteX1" fmla="*/ 331005 w 639841"/>
                      <a:gd name="connsiteY1" fmla="*/ 1418 h 1036732"/>
                      <a:gd name="connsiteX2" fmla="*/ 561008 w 639841"/>
                      <a:gd name="connsiteY2" fmla="*/ 172517 h 1036732"/>
                      <a:gd name="connsiteX3" fmla="*/ 446412 w 639841"/>
                      <a:gd name="connsiteY3" fmla="*/ 492327 h 1036732"/>
                      <a:gd name="connsiteX4" fmla="*/ 639696 w 639841"/>
                      <a:gd name="connsiteY4" fmla="*/ 762156 h 1036732"/>
                      <a:gd name="connsiteX5" fmla="*/ 465691 w 639841"/>
                      <a:gd name="connsiteY5" fmla="*/ 1036732 h 1036732"/>
                      <a:gd name="connsiteX0" fmla="*/ 26 w 639841"/>
                      <a:gd name="connsiteY0" fmla="*/ 279060 h 1036689"/>
                      <a:gd name="connsiteX1" fmla="*/ 331005 w 639841"/>
                      <a:gd name="connsiteY1" fmla="*/ 1375 h 1036689"/>
                      <a:gd name="connsiteX2" fmla="*/ 561008 w 639841"/>
                      <a:gd name="connsiteY2" fmla="*/ 172474 h 1036689"/>
                      <a:gd name="connsiteX3" fmla="*/ 446412 w 639841"/>
                      <a:gd name="connsiteY3" fmla="*/ 492284 h 1036689"/>
                      <a:gd name="connsiteX4" fmla="*/ 639696 w 639841"/>
                      <a:gd name="connsiteY4" fmla="*/ 762113 h 1036689"/>
                      <a:gd name="connsiteX5" fmla="*/ 465691 w 639841"/>
                      <a:gd name="connsiteY5" fmla="*/ 1036689 h 1036689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34 w 639849"/>
                      <a:gd name="connsiteY0" fmla="*/ 280063 h 1037692"/>
                      <a:gd name="connsiteX1" fmla="*/ 331013 w 639849"/>
                      <a:gd name="connsiteY1" fmla="*/ 2378 h 1037692"/>
                      <a:gd name="connsiteX2" fmla="*/ 561016 w 639849"/>
                      <a:gd name="connsiteY2" fmla="*/ 173477 h 1037692"/>
                      <a:gd name="connsiteX3" fmla="*/ 446420 w 639849"/>
                      <a:gd name="connsiteY3" fmla="*/ 493287 h 1037692"/>
                      <a:gd name="connsiteX4" fmla="*/ 639704 w 639849"/>
                      <a:gd name="connsiteY4" fmla="*/ 763116 h 1037692"/>
                      <a:gd name="connsiteX5" fmla="*/ 465699 w 639849"/>
                      <a:gd name="connsiteY5" fmla="*/ 1037692 h 1037692"/>
                      <a:gd name="connsiteX0" fmla="*/ 40 w 620576"/>
                      <a:gd name="connsiteY0" fmla="*/ 296331 h 1037435"/>
                      <a:gd name="connsiteX1" fmla="*/ 311740 w 620576"/>
                      <a:gd name="connsiteY1" fmla="*/ 2121 h 1037435"/>
                      <a:gd name="connsiteX2" fmla="*/ 541743 w 620576"/>
                      <a:gd name="connsiteY2" fmla="*/ 173220 h 1037435"/>
                      <a:gd name="connsiteX3" fmla="*/ 427147 w 620576"/>
                      <a:gd name="connsiteY3" fmla="*/ 493030 h 1037435"/>
                      <a:gd name="connsiteX4" fmla="*/ 620431 w 620576"/>
                      <a:gd name="connsiteY4" fmla="*/ 762859 h 1037435"/>
                      <a:gd name="connsiteX5" fmla="*/ 446426 w 620576"/>
                      <a:gd name="connsiteY5" fmla="*/ 1037435 h 1037435"/>
                      <a:gd name="connsiteX0" fmla="*/ 5008 w 625544"/>
                      <a:gd name="connsiteY0" fmla="*/ 297012 h 1038116"/>
                      <a:gd name="connsiteX1" fmla="*/ 316708 w 625544"/>
                      <a:gd name="connsiteY1" fmla="*/ 2802 h 1038116"/>
                      <a:gd name="connsiteX2" fmla="*/ 546711 w 625544"/>
                      <a:gd name="connsiteY2" fmla="*/ 173901 h 1038116"/>
                      <a:gd name="connsiteX3" fmla="*/ 432115 w 625544"/>
                      <a:gd name="connsiteY3" fmla="*/ 493711 h 1038116"/>
                      <a:gd name="connsiteX4" fmla="*/ 625399 w 625544"/>
                      <a:gd name="connsiteY4" fmla="*/ 763540 h 1038116"/>
                      <a:gd name="connsiteX5" fmla="*/ 451394 w 625544"/>
                      <a:gd name="connsiteY5" fmla="*/ 1038116 h 1038116"/>
                      <a:gd name="connsiteX0" fmla="*/ 5008 w 625544"/>
                      <a:gd name="connsiteY0" fmla="*/ 299704 h 1040808"/>
                      <a:gd name="connsiteX1" fmla="*/ 316708 w 625544"/>
                      <a:gd name="connsiteY1" fmla="*/ 2739 h 1040808"/>
                      <a:gd name="connsiteX2" fmla="*/ 546711 w 625544"/>
                      <a:gd name="connsiteY2" fmla="*/ 176593 h 1040808"/>
                      <a:gd name="connsiteX3" fmla="*/ 432115 w 625544"/>
                      <a:gd name="connsiteY3" fmla="*/ 496403 h 1040808"/>
                      <a:gd name="connsiteX4" fmla="*/ 625399 w 625544"/>
                      <a:gd name="connsiteY4" fmla="*/ 766232 h 1040808"/>
                      <a:gd name="connsiteX5" fmla="*/ 451394 w 625544"/>
                      <a:gd name="connsiteY5" fmla="*/ 1040808 h 1040808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4742"/>
                      <a:gd name="connsiteY0" fmla="*/ 298093 h 1039197"/>
                      <a:gd name="connsiteX1" fmla="*/ 315906 w 624742"/>
                      <a:gd name="connsiteY1" fmla="*/ 1128 h 1039197"/>
                      <a:gd name="connsiteX2" fmla="*/ 545909 w 624742"/>
                      <a:gd name="connsiteY2" fmla="*/ 174982 h 1039197"/>
                      <a:gd name="connsiteX3" fmla="*/ 431313 w 624742"/>
                      <a:gd name="connsiteY3" fmla="*/ 494792 h 1039197"/>
                      <a:gd name="connsiteX4" fmla="*/ 624597 w 624742"/>
                      <a:gd name="connsiteY4" fmla="*/ 764621 h 1039197"/>
                      <a:gd name="connsiteX5" fmla="*/ 450592 w 624742"/>
                      <a:gd name="connsiteY5" fmla="*/ 1039197 h 1039197"/>
                      <a:gd name="connsiteX0" fmla="*/ 4206 w 625023"/>
                      <a:gd name="connsiteY0" fmla="*/ 298093 h 1039197"/>
                      <a:gd name="connsiteX1" fmla="*/ 315906 w 625023"/>
                      <a:gd name="connsiteY1" fmla="*/ 1128 h 1039197"/>
                      <a:gd name="connsiteX2" fmla="*/ 545909 w 625023"/>
                      <a:gd name="connsiteY2" fmla="*/ 174982 h 1039197"/>
                      <a:gd name="connsiteX3" fmla="*/ 431313 w 625023"/>
                      <a:gd name="connsiteY3" fmla="*/ 494792 h 1039197"/>
                      <a:gd name="connsiteX4" fmla="*/ 624597 w 625023"/>
                      <a:gd name="connsiteY4" fmla="*/ 764621 h 1039197"/>
                      <a:gd name="connsiteX5" fmla="*/ 450592 w 625023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5059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25804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467"/>
                      <a:gd name="connsiteY0" fmla="*/ 298093 h 1039197"/>
                      <a:gd name="connsiteX1" fmla="*/ 315906 w 641467"/>
                      <a:gd name="connsiteY1" fmla="*/ 1128 h 1039197"/>
                      <a:gd name="connsiteX2" fmla="*/ 545909 w 641467"/>
                      <a:gd name="connsiteY2" fmla="*/ 174982 h 1039197"/>
                      <a:gd name="connsiteX3" fmla="*/ 431313 w 641467"/>
                      <a:gd name="connsiteY3" fmla="*/ 494792 h 1039197"/>
                      <a:gd name="connsiteX4" fmla="*/ 641122 w 641467"/>
                      <a:gd name="connsiteY4" fmla="*/ 764621 h 1039197"/>
                      <a:gd name="connsiteX5" fmla="*/ 417542 w 641467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417542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39197"/>
                      <a:gd name="connsiteX1" fmla="*/ 315906 w 641503"/>
                      <a:gd name="connsiteY1" fmla="*/ 1128 h 1039197"/>
                      <a:gd name="connsiteX2" fmla="*/ 545909 w 641503"/>
                      <a:gd name="connsiteY2" fmla="*/ 174982 h 1039197"/>
                      <a:gd name="connsiteX3" fmla="*/ 431313 w 641503"/>
                      <a:gd name="connsiteY3" fmla="*/ 494792 h 1039197"/>
                      <a:gd name="connsiteX4" fmla="*/ 641122 w 641503"/>
                      <a:gd name="connsiteY4" fmla="*/ 764621 h 1039197"/>
                      <a:gd name="connsiteX5" fmla="*/ 399268 w 641503"/>
                      <a:gd name="connsiteY5" fmla="*/ 1039197 h 1039197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  <a:gd name="connsiteX0" fmla="*/ 4206 w 641503"/>
                      <a:gd name="connsiteY0" fmla="*/ 298093 h 1042808"/>
                      <a:gd name="connsiteX1" fmla="*/ 315906 w 641503"/>
                      <a:gd name="connsiteY1" fmla="*/ 1128 h 1042808"/>
                      <a:gd name="connsiteX2" fmla="*/ 545909 w 641503"/>
                      <a:gd name="connsiteY2" fmla="*/ 174982 h 1042808"/>
                      <a:gd name="connsiteX3" fmla="*/ 431313 w 641503"/>
                      <a:gd name="connsiteY3" fmla="*/ 494792 h 1042808"/>
                      <a:gd name="connsiteX4" fmla="*/ 641122 w 641503"/>
                      <a:gd name="connsiteY4" fmla="*/ 764621 h 1042808"/>
                      <a:gd name="connsiteX5" fmla="*/ 384825 w 641503"/>
                      <a:gd name="connsiteY5" fmla="*/ 1042808 h 1042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1503" h="1042808">
                        <a:moveTo>
                          <a:pt x="4206" y="298093"/>
                        </a:moveTo>
                        <a:cubicBezTo>
                          <a:pt x="-31441" y="73328"/>
                          <a:pt x="167021" y="-10969"/>
                          <a:pt x="315906" y="1128"/>
                        </a:cubicBezTo>
                        <a:cubicBezTo>
                          <a:pt x="428380" y="8585"/>
                          <a:pt x="527080" y="95916"/>
                          <a:pt x="545909" y="174982"/>
                        </a:cubicBezTo>
                        <a:cubicBezTo>
                          <a:pt x="579319" y="262305"/>
                          <a:pt x="557648" y="418486"/>
                          <a:pt x="431313" y="494792"/>
                        </a:cubicBezTo>
                        <a:cubicBezTo>
                          <a:pt x="576532" y="548013"/>
                          <a:pt x="647384" y="650808"/>
                          <a:pt x="641122" y="764621"/>
                        </a:cubicBezTo>
                        <a:cubicBezTo>
                          <a:pt x="633615" y="919493"/>
                          <a:pt x="535403" y="1017236"/>
                          <a:pt x="384825" y="1042808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4" name="자유형: 도형 99">
                    <a:extLst>
                      <a:ext uri="{FF2B5EF4-FFF2-40B4-BE49-F238E27FC236}">
                        <a16:creationId xmlns:a16="http://schemas.microsoft.com/office/drawing/2014/main" id="{F902AB06-2B53-A3FB-2D84-B63A4A630BB3}"/>
                      </a:ext>
                    </a:extLst>
                  </p:cNvPr>
                  <p:cNvSpPr/>
                  <p:nvPr/>
                </p:nvSpPr>
                <p:spPr>
                  <a:xfrm>
                    <a:off x="6153240" y="3948272"/>
                    <a:ext cx="785355" cy="780891"/>
                  </a:xfrm>
                  <a:custGeom>
                    <a:avLst/>
                    <a:gdLst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25244 w 970498"/>
                      <a:gd name="connsiteY6" fmla="*/ 384272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415126 w 970498"/>
                      <a:gd name="connsiteY7" fmla="*/ 56659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283295 w 970498"/>
                      <a:gd name="connsiteY0" fmla="*/ 213173 h 925619"/>
                      <a:gd name="connsiteX1" fmla="*/ 471224 w 970498"/>
                      <a:gd name="connsiteY1" fmla="*/ 0 h 925619"/>
                      <a:gd name="connsiteX2" fmla="*/ 611469 w 970498"/>
                      <a:gd name="connsiteY2" fmla="*/ 311345 h 925619"/>
                      <a:gd name="connsiteX3" fmla="*/ 970498 w 970498"/>
                      <a:gd name="connsiteY3" fmla="*/ 535737 h 925619"/>
                      <a:gd name="connsiteX4" fmla="*/ 538542 w 970498"/>
                      <a:gd name="connsiteY4" fmla="*/ 925619 h 925619"/>
                      <a:gd name="connsiteX5" fmla="*/ 0 w 970498"/>
                      <a:gd name="connsiteY5" fmla="*/ 852692 h 925619"/>
                      <a:gd name="connsiteX6" fmla="*/ 41769 w 970498"/>
                      <a:gd name="connsiteY6" fmla="*/ 395289 h 925619"/>
                      <a:gd name="connsiteX7" fmla="*/ 379321 w 97049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4345 w 1031548"/>
                      <a:gd name="connsiteY0" fmla="*/ 213173 h 925619"/>
                      <a:gd name="connsiteX1" fmla="*/ 532274 w 1031548"/>
                      <a:gd name="connsiteY1" fmla="*/ 0 h 925619"/>
                      <a:gd name="connsiteX2" fmla="*/ 672519 w 1031548"/>
                      <a:gd name="connsiteY2" fmla="*/ 311345 h 925619"/>
                      <a:gd name="connsiteX3" fmla="*/ 1031548 w 1031548"/>
                      <a:gd name="connsiteY3" fmla="*/ 535737 h 925619"/>
                      <a:gd name="connsiteX4" fmla="*/ 599592 w 1031548"/>
                      <a:gd name="connsiteY4" fmla="*/ 925619 h 925619"/>
                      <a:gd name="connsiteX5" fmla="*/ 61050 w 1031548"/>
                      <a:gd name="connsiteY5" fmla="*/ 852692 h 925619"/>
                      <a:gd name="connsiteX6" fmla="*/ 102819 w 1031548"/>
                      <a:gd name="connsiteY6" fmla="*/ 395289 h 925619"/>
                      <a:gd name="connsiteX7" fmla="*/ 440371 w 1031548"/>
                      <a:gd name="connsiteY7" fmla="*/ 599641 h 925619"/>
                      <a:gd name="connsiteX0" fmla="*/ 347877 w 1035080"/>
                      <a:gd name="connsiteY0" fmla="*/ 213173 h 925619"/>
                      <a:gd name="connsiteX1" fmla="*/ 535806 w 1035080"/>
                      <a:gd name="connsiteY1" fmla="*/ 0 h 925619"/>
                      <a:gd name="connsiteX2" fmla="*/ 676051 w 1035080"/>
                      <a:gd name="connsiteY2" fmla="*/ 311345 h 925619"/>
                      <a:gd name="connsiteX3" fmla="*/ 1035080 w 1035080"/>
                      <a:gd name="connsiteY3" fmla="*/ 535737 h 925619"/>
                      <a:gd name="connsiteX4" fmla="*/ 603124 w 1035080"/>
                      <a:gd name="connsiteY4" fmla="*/ 925619 h 925619"/>
                      <a:gd name="connsiteX5" fmla="*/ 53565 w 1035080"/>
                      <a:gd name="connsiteY5" fmla="*/ 871971 h 925619"/>
                      <a:gd name="connsiteX6" fmla="*/ 106351 w 1035080"/>
                      <a:gd name="connsiteY6" fmla="*/ 395289 h 925619"/>
                      <a:gd name="connsiteX7" fmla="*/ 443903 w 1035080"/>
                      <a:gd name="connsiteY7" fmla="*/ 599641 h 925619"/>
                      <a:gd name="connsiteX0" fmla="*/ 375671 w 1062874"/>
                      <a:gd name="connsiteY0" fmla="*/ 213173 h 925619"/>
                      <a:gd name="connsiteX1" fmla="*/ 563600 w 1062874"/>
                      <a:gd name="connsiteY1" fmla="*/ 0 h 925619"/>
                      <a:gd name="connsiteX2" fmla="*/ 703845 w 1062874"/>
                      <a:gd name="connsiteY2" fmla="*/ 311345 h 925619"/>
                      <a:gd name="connsiteX3" fmla="*/ 1062874 w 1062874"/>
                      <a:gd name="connsiteY3" fmla="*/ 535737 h 925619"/>
                      <a:gd name="connsiteX4" fmla="*/ 630918 w 1062874"/>
                      <a:gd name="connsiteY4" fmla="*/ 925619 h 925619"/>
                      <a:gd name="connsiteX5" fmla="*/ 81359 w 1062874"/>
                      <a:gd name="connsiteY5" fmla="*/ 871971 h 925619"/>
                      <a:gd name="connsiteX6" fmla="*/ 134145 w 1062874"/>
                      <a:gd name="connsiteY6" fmla="*/ 395289 h 925619"/>
                      <a:gd name="connsiteX7" fmla="*/ 471697 w 1062874"/>
                      <a:gd name="connsiteY7" fmla="*/ 599641 h 92561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30918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3239"/>
                      <a:gd name="connsiteX1" fmla="*/ 563600 w 1062874"/>
                      <a:gd name="connsiteY1" fmla="*/ 0 h 973239"/>
                      <a:gd name="connsiteX2" fmla="*/ 703845 w 1062874"/>
                      <a:gd name="connsiteY2" fmla="*/ 311345 h 973239"/>
                      <a:gd name="connsiteX3" fmla="*/ 1062874 w 1062874"/>
                      <a:gd name="connsiteY3" fmla="*/ 535737 h 973239"/>
                      <a:gd name="connsiteX4" fmla="*/ 606130 w 1062874"/>
                      <a:gd name="connsiteY4" fmla="*/ 925619 h 973239"/>
                      <a:gd name="connsiteX5" fmla="*/ 81359 w 1062874"/>
                      <a:gd name="connsiteY5" fmla="*/ 871971 h 973239"/>
                      <a:gd name="connsiteX6" fmla="*/ 134145 w 1062874"/>
                      <a:gd name="connsiteY6" fmla="*/ 395289 h 973239"/>
                      <a:gd name="connsiteX7" fmla="*/ 471697 w 1062874"/>
                      <a:gd name="connsiteY7" fmla="*/ 599641 h 973239"/>
                      <a:gd name="connsiteX0" fmla="*/ 375671 w 1062874"/>
                      <a:gd name="connsiteY0" fmla="*/ 213173 h 979036"/>
                      <a:gd name="connsiteX1" fmla="*/ 563600 w 1062874"/>
                      <a:gd name="connsiteY1" fmla="*/ 0 h 979036"/>
                      <a:gd name="connsiteX2" fmla="*/ 703845 w 1062874"/>
                      <a:gd name="connsiteY2" fmla="*/ 311345 h 979036"/>
                      <a:gd name="connsiteX3" fmla="*/ 1062874 w 1062874"/>
                      <a:gd name="connsiteY3" fmla="*/ 535737 h 979036"/>
                      <a:gd name="connsiteX4" fmla="*/ 597867 w 1062874"/>
                      <a:gd name="connsiteY4" fmla="*/ 942144 h 979036"/>
                      <a:gd name="connsiteX5" fmla="*/ 81359 w 1062874"/>
                      <a:gd name="connsiteY5" fmla="*/ 871971 h 979036"/>
                      <a:gd name="connsiteX6" fmla="*/ 134145 w 1062874"/>
                      <a:gd name="connsiteY6" fmla="*/ 395289 h 979036"/>
                      <a:gd name="connsiteX7" fmla="*/ 471697 w 1062874"/>
                      <a:gd name="connsiteY7" fmla="*/ 599641 h 979036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49379"/>
                      <a:gd name="connsiteX1" fmla="*/ 563600 w 1062874"/>
                      <a:gd name="connsiteY1" fmla="*/ 0 h 1049379"/>
                      <a:gd name="connsiteX2" fmla="*/ 703845 w 1062874"/>
                      <a:gd name="connsiteY2" fmla="*/ 311345 h 1049379"/>
                      <a:gd name="connsiteX3" fmla="*/ 1062874 w 1062874"/>
                      <a:gd name="connsiteY3" fmla="*/ 535737 h 1049379"/>
                      <a:gd name="connsiteX4" fmla="*/ 597867 w 1062874"/>
                      <a:gd name="connsiteY4" fmla="*/ 942144 h 1049379"/>
                      <a:gd name="connsiteX5" fmla="*/ 81359 w 1062874"/>
                      <a:gd name="connsiteY5" fmla="*/ 871971 h 1049379"/>
                      <a:gd name="connsiteX6" fmla="*/ 134145 w 1062874"/>
                      <a:gd name="connsiteY6" fmla="*/ 395289 h 1049379"/>
                      <a:gd name="connsiteX7" fmla="*/ 471697 w 1062874"/>
                      <a:gd name="connsiteY7" fmla="*/ 599641 h 1049379"/>
                      <a:gd name="connsiteX0" fmla="*/ 375671 w 1062874"/>
                      <a:gd name="connsiteY0" fmla="*/ 213173 h 1033999"/>
                      <a:gd name="connsiteX1" fmla="*/ 563600 w 1062874"/>
                      <a:gd name="connsiteY1" fmla="*/ 0 h 1033999"/>
                      <a:gd name="connsiteX2" fmla="*/ 703845 w 1062874"/>
                      <a:gd name="connsiteY2" fmla="*/ 311345 h 1033999"/>
                      <a:gd name="connsiteX3" fmla="*/ 1062874 w 1062874"/>
                      <a:gd name="connsiteY3" fmla="*/ 535737 h 1033999"/>
                      <a:gd name="connsiteX4" fmla="*/ 597867 w 1062874"/>
                      <a:gd name="connsiteY4" fmla="*/ 942144 h 1033999"/>
                      <a:gd name="connsiteX5" fmla="*/ 81359 w 1062874"/>
                      <a:gd name="connsiteY5" fmla="*/ 871971 h 1033999"/>
                      <a:gd name="connsiteX6" fmla="*/ 134145 w 1062874"/>
                      <a:gd name="connsiteY6" fmla="*/ 395289 h 1033999"/>
                      <a:gd name="connsiteX7" fmla="*/ 471697 w 1062874"/>
                      <a:gd name="connsiteY7" fmla="*/ 599641 h 1033999"/>
                      <a:gd name="connsiteX0" fmla="*/ 363975 w 1051178"/>
                      <a:gd name="connsiteY0" fmla="*/ 213173 h 1033999"/>
                      <a:gd name="connsiteX1" fmla="*/ 551904 w 1051178"/>
                      <a:gd name="connsiteY1" fmla="*/ 0 h 1033999"/>
                      <a:gd name="connsiteX2" fmla="*/ 692149 w 1051178"/>
                      <a:gd name="connsiteY2" fmla="*/ 311345 h 1033999"/>
                      <a:gd name="connsiteX3" fmla="*/ 1051178 w 1051178"/>
                      <a:gd name="connsiteY3" fmla="*/ 535737 h 1033999"/>
                      <a:gd name="connsiteX4" fmla="*/ 586171 w 1051178"/>
                      <a:gd name="connsiteY4" fmla="*/ 942144 h 1033999"/>
                      <a:gd name="connsiteX5" fmla="*/ 69663 w 1051178"/>
                      <a:gd name="connsiteY5" fmla="*/ 871971 h 1033999"/>
                      <a:gd name="connsiteX6" fmla="*/ 122449 w 1051178"/>
                      <a:gd name="connsiteY6" fmla="*/ 395289 h 1033999"/>
                      <a:gd name="connsiteX7" fmla="*/ 460001 w 1051178"/>
                      <a:gd name="connsiteY7" fmla="*/ 599641 h 1033999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51178"/>
                      <a:gd name="connsiteY0" fmla="*/ 213173 h 1030327"/>
                      <a:gd name="connsiteX1" fmla="*/ 551904 w 1051178"/>
                      <a:gd name="connsiteY1" fmla="*/ 0 h 1030327"/>
                      <a:gd name="connsiteX2" fmla="*/ 692149 w 1051178"/>
                      <a:gd name="connsiteY2" fmla="*/ 311345 h 1030327"/>
                      <a:gd name="connsiteX3" fmla="*/ 1051178 w 1051178"/>
                      <a:gd name="connsiteY3" fmla="*/ 535737 h 1030327"/>
                      <a:gd name="connsiteX4" fmla="*/ 613713 w 1051178"/>
                      <a:gd name="connsiteY4" fmla="*/ 936636 h 1030327"/>
                      <a:gd name="connsiteX5" fmla="*/ 69663 w 1051178"/>
                      <a:gd name="connsiteY5" fmla="*/ 871971 h 1030327"/>
                      <a:gd name="connsiteX6" fmla="*/ 122449 w 1051178"/>
                      <a:gd name="connsiteY6" fmla="*/ 395289 h 1030327"/>
                      <a:gd name="connsiteX7" fmla="*/ 460001 w 1051178"/>
                      <a:gd name="connsiteY7" fmla="*/ 599641 h 1030327"/>
                      <a:gd name="connsiteX0" fmla="*/ 363975 w 1034653"/>
                      <a:gd name="connsiteY0" fmla="*/ 213173 h 1030327"/>
                      <a:gd name="connsiteX1" fmla="*/ 551904 w 1034653"/>
                      <a:gd name="connsiteY1" fmla="*/ 0 h 1030327"/>
                      <a:gd name="connsiteX2" fmla="*/ 692149 w 1034653"/>
                      <a:gd name="connsiteY2" fmla="*/ 311345 h 1030327"/>
                      <a:gd name="connsiteX3" fmla="*/ 1034653 w 1034653"/>
                      <a:gd name="connsiteY3" fmla="*/ 538491 h 1030327"/>
                      <a:gd name="connsiteX4" fmla="*/ 613713 w 1034653"/>
                      <a:gd name="connsiteY4" fmla="*/ 936636 h 1030327"/>
                      <a:gd name="connsiteX5" fmla="*/ 69663 w 1034653"/>
                      <a:gd name="connsiteY5" fmla="*/ 871971 h 1030327"/>
                      <a:gd name="connsiteX6" fmla="*/ 122449 w 1034653"/>
                      <a:gd name="connsiteY6" fmla="*/ 395289 h 1030327"/>
                      <a:gd name="connsiteX7" fmla="*/ 460001 w 1034653"/>
                      <a:gd name="connsiteY7" fmla="*/ 599641 h 1030327"/>
                      <a:gd name="connsiteX0" fmla="*/ 363975 w 1037690"/>
                      <a:gd name="connsiteY0" fmla="*/ 213173 h 1030327"/>
                      <a:gd name="connsiteX1" fmla="*/ 551904 w 1037690"/>
                      <a:gd name="connsiteY1" fmla="*/ 0 h 1030327"/>
                      <a:gd name="connsiteX2" fmla="*/ 692149 w 1037690"/>
                      <a:gd name="connsiteY2" fmla="*/ 311345 h 1030327"/>
                      <a:gd name="connsiteX3" fmla="*/ 1034653 w 1037690"/>
                      <a:gd name="connsiteY3" fmla="*/ 538491 h 1030327"/>
                      <a:gd name="connsiteX4" fmla="*/ 613713 w 1037690"/>
                      <a:gd name="connsiteY4" fmla="*/ 936636 h 1030327"/>
                      <a:gd name="connsiteX5" fmla="*/ 69663 w 1037690"/>
                      <a:gd name="connsiteY5" fmla="*/ 871971 h 1030327"/>
                      <a:gd name="connsiteX6" fmla="*/ 122449 w 1037690"/>
                      <a:gd name="connsiteY6" fmla="*/ 395289 h 1030327"/>
                      <a:gd name="connsiteX7" fmla="*/ 460001 w 1037690"/>
                      <a:gd name="connsiteY7" fmla="*/ 599641 h 1030327"/>
                      <a:gd name="connsiteX0" fmla="*/ 363975 w 1037917"/>
                      <a:gd name="connsiteY0" fmla="*/ 213173 h 1030327"/>
                      <a:gd name="connsiteX1" fmla="*/ 551904 w 1037917"/>
                      <a:gd name="connsiteY1" fmla="*/ 0 h 1030327"/>
                      <a:gd name="connsiteX2" fmla="*/ 692149 w 1037917"/>
                      <a:gd name="connsiteY2" fmla="*/ 311345 h 1030327"/>
                      <a:gd name="connsiteX3" fmla="*/ 1034653 w 1037917"/>
                      <a:gd name="connsiteY3" fmla="*/ 538491 h 1030327"/>
                      <a:gd name="connsiteX4" fmla="*/ 613713 w 1037917"/>
                      <a:gd name="connsiteY4" fmla="*/ 936636 h 1030327"/>
                      <a:gd name="connsiteX5" fmla="*/ 69663 w 1037917"/>
                      <a:gd name="connsiteY5" fmla="*/ 871971 h 1030327"/>
                      <a:gd name="connsiteX6" fmla="*/ 122449 w 1037917"/>
                      <a:gd name="connsiteY6" fmla="*/ 395289 h 1030327"/>
                      <a:gd name="connsiteX7" fmla="*/ 460001 w 103791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6257"/>
                      <a:gd name="connsiteY0" fmla="*/ 213173 h 1030327"/>
                      <a:gd name="connsiteX1" fmla="*/ 551904 w 1046257"/>
                      <a:gd name="connsiteY1" fmla="*/ 0 h 1030327"/>
                      <a:gd name="connsiteX2" fmla="*/ 692149 w 1046257"/>
                      <a:gd name="connsiteY2" fmla="*/ 311345 h 1030327"/>
                      <a:gd name="connsiteX3" fmla="*/ 1034653 w 1046257"/>
                      <a:gd name="connsiteY3" fmla="*/ 538491 h 1030327"/>
                      <a:gd name="connsiteX4" fmla="*/ 613713 w 1046257"/>
                      <a:gd name="connsiteY4" fmla="*/ 936636 h 1030327"/>
                      <a:gd name="connsiteX5" fmla="*/ 69663 w 1046257"/>
                      <a:gd name="connsiteY5" fmla="*/ 871971 h 1030327"/>
                      <a:gd name="connsiteX6" fmla="*/ 122449 w 1046257"/>
                      <a:gd name="connsiteY6" fmla="*/ 395289 h 1030327"/>
                      <a:gd name="connsiteX7" fmla="*/ 460001 w 1046257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92149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2870 w 1041370"/>
                      <a:gd name="connsiteY2" fmla="*/ 311345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830 h 1030984"/>
                      <a:gd name="connsiteX1" fmla="*/ 551904 w 1041370"/>
                      <a:gd name="connsiteY1" fmla="*/ 657 h 1030984"/>
                      <a:gd name="connsiteX2" fmla="*/ 675624 w 1041370"/>
                      <a:gd name="connsiteY2" fmla="*/ 300985 h 1030984"/>
                      <a:gd name="connsiteX3" fmla="*/ 1034653 w 1041370"/>
                      <a:gd name="connsiteY3" fmla="*/ 539148 h 1030984"/>
                      <a:gd name="connsiteX4" fmla="*/ 613713 w 1041370"/>
                      <a:gd name="connsiteY4" fmla="*/ 937293 h 1030984"/>
                      <a:gd name="connsiteX5" fmla="*/ 69663 w 1041370"/>
                      <a:gd name="connsiteY5" fmla="*/ 872628 h 1030984"/>
                      <a:gd name="connsiteX6" fmla="*/ 122449 w 1041370"/>
                      <a:gd name="connsiteY6" fmla="*/ 395946 h 1030984"/>
                      <a:gd name="connsiteX7" fmla="*/ 460001 w 1041370"/>
                      <a:gd name="connsiteY7" fmla="*/ 600298 h 1030984"/>
                      <a:gd name="connsiteX0" fmla="*/ 363975 w 1041370"/>
                      <a:gd name="connsiteY0" fmla="*/ 213270 h 1030424"/>
                      <a:gd name="connsiteX1" fmla="*/ 551904 w 1041370"/>
                      <a:gd name="connsiteY1" fmla="*/ 97 h 1030424"/>
                      <a:gd name="connsiteX2" fmla="*/ 675624 w 1041370"/>
                      <a:gd name="connsiteY2" fmla="*/ 300425 h 1030424"/>
                      <a:gd name="connsiteX3" fmla="*/ 1034653 w 1041370"/>
                      <a:gd name="connsiteY3" fmla="*/ 538588 h 1030424"/>
                      <a:gd name="connsiteX4" fmla="*/ 613713 w 1041370"/>
                      <a:gd name="connsiteY4" fmla="*/ 936733 h 1030424"/>
                      <a:gd name="connsiteX5" fmla="*/ 69663 w 1041370"/>
                      <a:gd name="connsiteY5" fmla="*/ 872068 h 1030424"/>
                      <a:gd name="connsiteX6" fmla="*/ 122449 w 1041370"/>
                      <a:gd name="connsiteY6" fmla="*/ 395386 h 1030424"/>
                      <a:gd name="connsiteX7" fmla="*/ 460001 w 1041370"/>
                      <a:gd name="connsiteY7" fmla="*/ 599738 h 1030424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363975 w 1041370"/>
                      <a:gd name="connsiteY0" fmla="*/ 213173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60001 w 1041370"/>
                      <a:gd name="connsiteY7" fmla="*/ 599641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15934 w 1041370"/>
                      <a:gd name="connsiteY7" fmla="*/ 693285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370"/>
                      <a:gd name="connsiteY0" fmla="*/ 237961 h 1030327"/>
                      <a:gd name="connsiteX1" fmla="*/ 551904 w 1041370"/>
                      <a:gd name="connsiteY1" fmla="*/ 0 h 1030327"/>
                      <a:gd name="connsiteX2" fmla="*/ 675624 w 1041370"/>
                      <a:gd name="connsiteY2" fmla="*/ 300328 h 1030327"/>
                      <a:gd name="connsiteX3" fmla="*/ 1034653 w 1041370"/>
                      <a:gd name="connsiteY3" fmla="*/ 538491 h 1030327"/>
                      <a:gd name="connsiteX4" fmla="*/ 613713 w 1041370"/>
                      <a:gd name="connsiteY4" fmla="*/ 936636 h 1030327"/>
                      <a:gd name="connsiteX5" fmla="*/ 69663 w 1041370"/>
                      <a:gd name="connsiteY5" fmla="*/ 871971 h 1030327"/>
                      <a:gd name="connsiteX6" fmla="*/ 122449 w 1041370"/>
                      <a:gd name="connsiteY6" fmla="*/ 395289 h 1030327"/>
                      <a:gd name="connsiteX7" fmla="*/ 407671 w 1041370"/>
                      <a:gd name="connsiteY7" fmla="*/ 709810 h 1030327"/>
                      <a:gd name="connsiteX0" fmla="*/ 408043 w 1041266"/>
                      <a:gd name="connsiteY0" fmla="*/ 237961 h 1016230"/>
                      <a:gd name="connsiteX1" fmla="*/ 551904 w 1041266"/>
                      <a:gd name="connsiteY1" fmla="*/ 0 h 1016230"/>
                      <a:gd name="connsiteX2" fmla="*/ 675624 w 1041266"/>
                      <a:gd name="connsiteY2" fmla="*/ 300328 h 1016230"/>
                      <a:gd name="connsiteX3" fmla="*/ 1034653 w 1041266"/>
                      <a:gd name="connsiteY3" fmla="*/ 538491 h 1016230"/>
                      <a:gd name="connsiteX4" fmla="*/ 610959 w 1041266"/>
                      <a:gd name="connsiteY4" fmla="*/ 914602 h 1016230"/>
                      <a:gd name="connsiteX5" fmla="*/ 69663 w 1041266"/>
                      <a:gd name="connsiteY5" fmla="*/ 871971 h 1016230"/>
                      <a:gd name="connsiteX6" fmla="*/ 122449 w 1041266"/>
                      <a:gd name="connsiteY6" fmla="*/ 395289 h 1016230"/>
                      <a:gd name="connsiteX7" fmla="*/ 407671 w 1041266"/>
                      <a:gd name="connsiteY7" fmla="*/ 709810 h 1016230"/>
                      <a:gd name="connsiteX0" fmla="*/ 408043 w 1042386"/>
                      <a:gd name="connsiteY0" fmla="*/ 237961 h 1016230"/>
                      <a:gd name="connsiteX1" fmla="*/ 551904 w 1042386"/>
                      <a:gd name="connsiteY1" fmla="*/ 0 h 1016230"/>
                      <a:gd name="connsiteX2" fmla="*/ 675624 w 1042386"/>
                      <a:gd name="connsiteY2" fmla="*/ 300328 h 1016230"/>
                      <a:gd name="connsiteX3" fmla="*/ 1034653 w 1042386"/>
                      <a:gd name="connsiteY3" fmla="*/ 538491 h 1016230"/>
                      <a:gd name="connsiteX4" fmla="*/ 610959 w 1042386"/>
                      <a:gd name="connsiteY4" fmla="*/ 914602 h 1016230"/>
                      <a:gd name="connsiteX5" fmla="*/ 69663 w 1042386"/>
                      <a:gd name="connsiteY5" fmla="*/ 871971 h 1016230"/>
                      <a:gd name="connsiteX6" fmla="*/ 122449 w 1042386"/>
                      <a:gd name="connsiteY6" fmla="*/ 395289 h 1016230"/>
                      <a:gd name="connsiteX7" fmla="*/ 407671 w 1042386"/>
                      <a:gd name="connsiteY7" fmla="*/ 709810 h 1016230"/>
                      <a:gd name="connsiteX0" fmla="*/ 408043 w 1042386"/>
                      <a:gd name="connsiteY0" fmla="*/ 237961 h 1031503"/>
                      <a:gd name="connsiteX1" fmla="*/ 551904 w 1042386"/>
                      <a:gd name="connsiteY1" fmla="*/ 0 h 1031503"/>
                      <a:gd name="connsiteX2" fmla="*/ 675624 w 1042386"/>
                      <a:gd name="connsiteY2" fmla="*/ 300328 h 1031503"/>
                      <a:gd name="connsiteX3" fmla="*/ 1034653 w 1042386"/>
                      <a:gd name="connsiteY3" fmla="*/ 538491 h 1031503"/>
                      <a:gd name="connsiteX4" fmla="*/ 610959 w 1042386"/>
                      <a:gd name="connsiteY4" fmla="*/ 914602 h 1031503"/>
                      <a:gd name="connsiteX5" fmla="*/ 69663 w 1042386"/>
                      <a:gd name="connsiteY5" fmla="*/ 871971 h 1031503"/>
                      <a:gd name="connsiteX6" fmla="*/ 122449 w 1042386"/>
                      <a:gd name="connsiteY6" fmla="*/ 395289 h 1031503"/>
                      <a:gd name="connsiteX7" fmla="*/ 407671 w 1042386"/>
                      <a:gd name="connsiteY7" fmla="*/ 709810 h 1031503"/>
                      <a:gd name="connsiteX0" fmla="*/ 408043 w 1040983"/>
                      <a:gd name="connsiteY0" fmla="*/ 237961 h 1031503"/>
                      <a:gd name="connsiteX1" fmla="*/ 551904 w 1040983"/>
                      <a:gd name="connsiteY1" fmla="*/ 0 h 1031503"/>
                      <a:gd name="connsiteX2" fmla="*/ 675624 w 1040983"/>
                      <a:gd name="connsiteY2" fmla="*/ 300328 h 1031503"/>
                      <a:gd name="connsiteX3" fmla="*/ 1034653 w 1040983"/>
                      <a:gd name="connsiteY3" fmla="*/ 538491 h 1031503"/>
                      <a:gd name="connsiteX4" fmla="*/ 610959 w 1040983"/>
                      <a:gd name="connsiteY4" fmla="*/ 914602 h 1031503"/>
                      <a:gd name="connsiteX5" fmla="*/ 69663 w 1040983"/>
                      <a:gd name="connsiteY5" fmla="*/ 871971 h 1031503"/>
                      <a:gd name="connsiteX6" fmla="*/ 122449 w 1040983"/>
                      <a:gd name="connsiteY6" fmla="*/ 395289 h 1031503"/>
                      <a:gd name="connsiteX7" fmla="*/ 407671 w 1040983"/>
                      <a:gd name="connsiteY7" fmla="*/ 709810 h 1031503"/>
                      <a:gd name="connsiteX0" fmla="*/ 408043 w 1040983"/>
                      <a:gd name="connsiteY0" fmla="*/ 237961 h 1036239"/>
                      <a:gd name="connsiteX1" fmla="*/ 551904 w 1040983"/>
                      <a:gd name="connsiteY1" fmla="*/ 0 h 1036239"/>
                      <a:gd name="connsiteX2" fmla="*/ 675624 w 1040983"/>
                      <a:gd name="connsiteY2" fmla="*/ 300328 h 1036239"/>
                      <a:gd name="connsiteX3" fmla="*/ 1034653 w 1040983"/>
                      <a:gd name="connsiteY3" fmla="*/ 538491 h 1036239"/>
                      <a:gd name="connsiteX4" fmla="*/ 610959 w 1040983"/>
                      <a:gd name="connsiteY4" fmla="*/ 914602 h 1036239"/>
                      <a:gd name="connsiteX5" fmla="*/ 69663 w 1040983"/>
                      <a:gd name="connsiteY5" fmla="*/ 871971 h 1036239"/>
                      <a:gd name="connsiteX6" fmla="*/ 122449 w 1040983"/>
                      <a:gd name="connsiteY6" fmla="*/ 395289 h 1036239"/>
                      <a:gd name="connsiteX7" fmla="*/ 407671 w 1040983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75624 w 1040106"/>
                      <a:gd name="connsiteY2" fmla="*/ 300328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0106"/>
                      <a:gd name="connsiteY0" fmla="*/ 237961 h 1036239"/>
                      <a:gd name="connsiteX1" fmla="*/ 551904 w 1040106"/>
                      <a:gd name="connsiteY1" fmla="*/ 0 h 1036239"/>
                      <a:gd name="connsiteX2" fmla="*/ 694904 w 1040106"/>
                      <a:gd name="connsiteY2" fmla="*/ 308591 h 1036239"/>
                      <a:gd name="connsiteX3" fmla="*/ 1034653 w 1040106"/>
                      <a:gd name="connsiteY3" fmla="*/ 538491 h 1036239"/>
                      <a:gd name="connsiteX4" fmla="*/ 610959 w 1040106"/>
                      <a:gd name="connsiteY4" fmla="*/ 914602 h 1036239"/>
                      <a:gd name="connsiteX5" fmla="*/ 69663 w 1040106"/>
                      <a:gd name="connsiteY5" fmla="*/ 871971 h 1036239"/>
                      <a:gd name="connsiteX6" fmla="*/ 122449 w 1040106"/>
                      <a:gd name="connsiteY6" fmla="*/ 395289 h 1036239"/>
                      <a:gd name="connsiteX7" fmla="*/ 407671 w 1040106"/>
                      <a:gd name="connsiteY7" fmla="*/ 709810 h 1036239"/>
                      <a:gd name="connsiteX0" fmla="*/ 408043 w 1042163"/>
                      <a:gd name="connsiteY0" fmla="*/ 237961 h 1036239"/>
                      <a:gd name="connsiteX1" fmla="*/ 551904 w 1042163"/>
                      <a:gd name="connsiteY1" fmla="*/ 0 h 1036239"/>
                      <a:gd name="connsiteX2" fmla="*/ 694904 w 1042163"/>
                      <a:gd name="connsiteY2" fmla="*/ 308591 h 1036239"/>
                      <a:gd name="connsiteX3" fmla="*/ 1034653 w 1042163"/>
                      <a:gd name="connsiteY3" fmla="*/ 538491 h 1036239"/>
                      <a:gd name="connsiteX4" fmla="*/ 610959 w 1042163"/>
                      <a:gd name="connsiteY4" fmla="*/ 914602 h 1036239"/>
                      <a:gd name="connsiteX5" fmla="*/ 69663 w 1042163"/>
                      <a:gd name="connsiteY5" fmla="*/ 871971 h 1036239"/>
                      <a:gd name="connsiteX6" fmla="*/ 122449 w 1042163"/>
                      <a:gd name="connsiteY6" fmla="*/ 395289 h 1036239"/>
                      <a:gd name="connsiteX7" fmla="*/ 407671 w 1042163"/>
                      <a:gd name="connsiteY7" fmla="*/ 709810 h 103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2163" h="1036239">
                        <a:moveTo>
                          <a:pt x="408043" y="237961"/>
                        </a:moveTo>
                        <a:cubicBezTo>
                          <a:pt x="343992" y="128344"/>
                          <a:pt x="425913" y="2202"/>
                          <a:pt x="551904" y="0"/>
                        </a:cubicBezTo>
                        <a:cubicBezTo>
                          <a:pt x="692297" y="9220"/>
                          <a:pt x="799637" y="145134"/>
                          <a:pt x="694904" y="308591"/>
                        </a:cubicBezTo>
                        <a:cubicBezTo>
                          <a:pt x="913733" y="254856"/>
                          <a:pt x="1005866" y="388412"/>
                          <a:pt x="1034653" y="538491"/>
                        </a:cubicBezTo>
                        <a:cubicBezTo>
                          <a:pt x="1080710" y="748323"/>
                          <a:pt x="911934" y="1029765"/>
                          <a:pt x="610959" y="914602"/>
                        </a:cubicBezTo>
                        <a:cubicBezTo>
                          <a:pt x="529678" y="1130828"/>
                          <a:pt x="156451" y="1022057"/>
                          <a:pt x="69663" y="871971"/>
                        </a:cubicBezTo>
                        <a:cubicBezTo>
                          <a:pt x="-4549" y="766325"/>
                          <a:pt x="-59482" y="489919"/>
                          <a:pt x="122449" y="395289"/>
                        </a:cubicBezTo>
                        <a:cubicBezTo>
                          <a:pt x="315758" y="274283"/>
                          <a:pt x="605462" y="514080"/>
                          <a:pt x="407671" y="709810"/>
                        </a:cubicBezTo>
                      </a:path>
                    </a:pathLst>
                  </a:custGeom>
                  <a:solidFill>
                    <a:srgbClr val="28508C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5" name="자유형: 도형 100">
                    <a:extLst>
                      <a:ext uri="{FF2B5EF4-FFF2-40B4-BE49-F238E27FC236}">
                        <a16:creationId xmlns:a16="http://schemas.microsoft.com/office/drawing/2014/main" id="{28E871EE-3988-2D51-8F9D-5A16389D9668}"/>
                      </a:ext>
                    </a:extLst>
                  </p:cNvPr>
                  <p:cNvSpPr/>
                  <p:nvPr/>
                </p:nvSpPr>
                <p:spPr>
                  <a:xfrm>
                    <a:off x="6150565" y="3902140"/>
                    <a:ext cx="223711" cy="335071"/>
                  </a:xfrm>
                  <a:custGeom>
                    <a:avLst/>
                    <a:gdLst>
                      <a:gd name="connsiteX0" fmla="*/ 0 w 210368"/>
                      <a:gd name="connsiteY0" fmla="*/ 692812 h 692812"/>
                      <a:gd name="connsiteX1" fmla="*/ 145855 w 210368"/>
                      <a:gd name="connsiteY1" fmla="*/ 0 h 692812"/>
                      <a:gd name="connsiteX2" fmla="*/ 210368 w 210368"/>
                      <a:gd name="connsiteY2" fmla="*/ 350614 h 692812"/>
                      <a:gd name="connsiteX0" fmla="*/ 0 w 204758"/>
                      <a:gd name="connsiteY0" fmla="*/ 692812 h 692812"/>
                      <a:gd name="connsiteX1" fmla="*/ 145855 w 204758"/>
                      <a:gd name="connsiteY1" fmla="*/ 0 h 692812"/>
                      <a:gd name="connsiteX2" fmla="*/ 204758 w 204758"/>
                      <a:gd name="connsiteY2" fmla="*/ 350614 h 692812"/>
                      <a:gd name="connsiteX0" fmla="*/ 0 w 259110"/>
                      <a:gd name="connsiteY0" fmla="*/ 692812 h 692812"/>
                      <a:gd name="connsiteX1" fmla="*/ 145855 w 259110"/>
                      <a:gd name="connsiteY1" fmla="*/ 0 h 692812"/>
                      <a:gd name="connsiteX2" fmla="*/ 204758 w 259110"/>
                      <a:gd name="connsiteY2" fmla="*/ 350614 h 692812"/>
                      <a:gd name="connsiteX0" fmla="*/ 0 w 259110"/>
                      <a:gd name="connsiteY0" fmla="*/ 670372 h 670372"/>
                      <a:gd name="connsiteX1" fmla="*/ 145855 w 259110"/>
                      <a:gd name="connsiteY1" fmla="*/ 0 h 670372"/>
                      <a:gd name="connsiteX2" fmla="*/ 204758 w 259110"/>
                      <a:gd name="connsiteY2" fmla="*/ 328174 h 670372"/>
                      <a:gd name="connsiteX0" fmla="*/ 0 w 276458"/>
                      <a:gd name="connsiteY0" fmla="*/ 670372 h 670372"/>
                      <a:gd name="connsiteX1" fmla="*/ 145855 w 276458"/>
                      <a:gd name="connsiteY1" fmla="*/ 0 h 670372"/>
                      <a:gd name="connsiteX2" fmla="*/ 204758 w 276458"/>
                      <a:gd name="connsiteY2" fmla="*/ 328174 h 670372"/>
                      <a:gd name="connsiteX0" fmla="*/ 0 w 276458"/>
                      <a:gd name="connsiteY0" fmla="*/ 670381 h 670381"/>
                      <a:gd name="connsiteX1" fmla="*/ 145855 w 276458"/>
                      <a:gd name="connsiteY1" fmla="*/ 9 h 670381"/>
                      <a:gd name="connsiteX2" fmla="*/ 204758 w 276458"/>
                      <a:gd name="connsiteY2" fmla="*/ 328183 h 670381"/>
                      <a:gd name="connsiteX0" fmla="*/ 17567 w 294025"/>
                      <a:gd name="connsiteY0" fmla="*/ 670381 h 670381"/>
                      <a:gd name="connsiteX1" fmla="*/ 163422 w 294025"/>
                      <a:gd name="connsiteY1" fmla="*/ 9 h 670381"/>
                      <a:gd name="connsiteX2" fmla="*/ 222325 w 294025"/>
                      <a:gd name="connsiteY2" fmla="*/ 328183 h 670381"/>
                      <a:gd name="connsiteX0" fmla="*/ 17567 w 327330"/>
                      <a:gd name="connsiteY0" fmla="*/ 671068 h 671068"/>
                      <a:gd name="connsiteX1" fmla="*/ 163422 w 327330"/>
                      <a:gd name="connsiteY1" fmla="*/ 696 h 671068"/>
                      <a:gd name="connsiteX2" fmla="*/ 222325 w 327330"/>
                      <a:gd name="connsiteY2" fmla="*/ 328870 h 671068"/>
                      <a:gd name="connsiteX0" fmla="*/ 17567 w 321664"/>
                      <a:gd name="connsiteY0" fmla="*/ 671068 h 671068"/>
                      <a:gd name="connsiteX1" fmla="*/ 163422 w 321664"/>
                      <a:gd name="connsiteY1" fmla="*/ 696 h 671068"/>
                      <a:gd name="connsiteX2" fmla="*/ 222325 w 321664"/>
                      <a:gd name="connsiteY2" fmla="*/ 328870 h 671068"/>
                      <a:gd name="connsiteX0" fmla="*/ 18431 w 322528"/>
                      <a:gd name="connsiteY0" fmla="*/ 671068 h 671068"/>
                      <a:gd name="connsiteX1" fmla="*/ 164286 w 322528"/>
                      <a:gd name="connsiteY1" fmla="*/ 696 h 671068"/>
                      <a:gd name="connsiteX2" fmla="*/ 223189 w 322528"/>
                      <a:gd name="connsiteY2" fmla="*/ 328870 h 671068"/>
                      <a:gd name="connsiteX0" fmla="*/ 18431 w 311947"/>
                      <a:gd name="connsiteY0" fmla="*/ 671151 h 671151"/>
                      <a:gd name="connsiteX1" fmla="*/ 164286 w 311947"/>
                      <a:gd name="connsiteY1" fmla="*/ 779 h 671151"/>
                      <a:gd name="connsiteX2" fmla="*/ 203910 w 311947"/>
                      <a:gd name="connsiteY2" fmla="*/ 312427 h 671151"/>
                      <a:gd name="connsiteX0" fmla="*/ 18431 w 319515"/>
                      <a:gd name="connsiteY0" fmla="*/ 670768 h 670768"/>
                      <a:gd name="connsiteX1" fmla="*/ 164286 w 319515"/>
                      <a:gd name="connsiteY1" fmla="*/ 396 h 670768"/>
                      <a:gd name="connsiteX2" fmla="*/ 203910 w 319515"/>
                      <a:gd name="connsiteY2" fmla="*/ 312044 h 670768"/>
                      <a:gd name="connsiteX0" fmla="*/ 16717 w 317801"/>
                      <a:gd name="connsiteY0" fmla="*/ 670768 h 670768"/>
                      <a:gd name="connsiteX1" fmla="*/ 162572 w 317801"/>
                      <a:gd name="connsiteY1" fmla="*/ 396 h 670768"/>
                      <a:gd name="connsiteX2" fmla="*/ 202196 w 317801"/>
                      <a:gd name="connsiteY2" fmla="*/ 312044 h 670768"/>
                      <a:gd name="connsiteX0" fmla="*/ 16717 w 320719"/>
                      <a:gd name="connsiteY0" fmla="*/ 670412 h 670412"/>
                      <a:gd name="connsiteX1" fmla="*/ 162572 w 320719"/>
                      <a:gd name="connsiteY1" fmla="*/ 40 h 670412"/>
                      <a:gd name="connsiteX2" fmla="*/ 202196 w 320719"/>
                      <a:gd name="connsiteY2" fmla="*/ 311688 h 670412"/>
                      <a:gd name="connsiteX0" fmla="*/ 16717 w 314294"/>
                      <a:gd name="connsiteY0" fmla="*/ 670412 h 670412"/>
                      <a:gd name="connsiteX1" fmla="*/ 162572 w 314294"/>
                      <a:gd name="connsiteY1" fmla="*/ 40 h 670412"/>
                      <a:gd name="connsiteX2" fmla="*/ 202196 w 314294"/>
                      <a:gd name="connsiteY2" fmla="*/ 311688 h 670412"/>
                      <a:gd name="connsiteX0" fmla="*/ 20002 w 313692"/>
                      <a:gd name="connsiteY0" fmla="*/ 684181 h 684181"/>
                      <a:gd name="connsiteX1" fmla="*/ 157594 w 313692"/>
                      <a:gd name="connsiteY1" fmla="*/ 38 h 684181"/>
                      <a:gd name="connsiteX2" fmla="*/ 205481 w 313692"/>
                      <a:gd name="connsiteY2" fmla="*/ 325457 h 684181"/>
                      <a:gd name="connsiteX0" fmla="*/ 20002 w 335146"/>
                      <a:gd name="connsiteY0" fmla="*/ 684143 h 684143"/>
                      <a:gd name="connsiteX1" fmla="*/ 157594 w 335146"/>
                      <a:gd name="connsiteY1" fmla="*/ 0 h 684143"/>
                      <a:gd name="connsiteX2" fmla="*/ 205481 w 335146"/>
                      <a:gd name="connsiteY2" fmla="*/ 325419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22593"/>
                      <a:gd name="connsiteY0" fmla="*/ 684143 h 684143"/>
                      <a:gd name="connsiteX1" fmla="*/ 157594 w 322593"/>
                      <a:gd name="connsiteY1" fmla="*/ 0 h 684143"/>
                      <a:gd name="connsiteX2" fmla="*/ 177939 w 322593"/>
                      <a:gd name="connsiteY2" fmla="*/ 275843 h 684143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20002 w 305016"/>
                      <a:gd name="connsiteY0" fmla="*/ 684145 h 684145"/>
                      <a:gd name="connsiteX1" fmla="*/ 157594 w 305016"/>
                      <a:gd name="connsiteY1" fmla="*/ 2 h 684145"/>
                      <a:gd name="connsiteX2" fmla="*/ 177939 w 305016"/>
                      <a:gd name="connsiteY2" fmla="*/ 275845 h 684145"/>
                      <a:gd name="connsiteX0" fmla="*/ 11876 w 318923"/>
                      <a:gd name="connsiteY0" fmla="*/ 463808 h 463808"/>
                      <a:gd name="connsiteX1" fmla="*/ 171501 w 318923"/>
                      <a:gd name="connsiteY1" fmla="*/ 2 h 463808"/>
                      <a:gd name="connsiteX2" fmla="*/ 191846 w 318923"/>
                      <a:gd name="connsiteY2" fmla="*/ 275845 h 463808"/>
                      <a:gd name="connsiteX0" fmla="*/ 11876 w 318923"/>
                      <a:gd name="connsiteY0" fmla="*/ 444528 h 444528"/>
                      <a:gd name="connsiteX1" fmla="*/ 171501 w 318923"/>
                      <a:gd name="connsiteY1" fmla="*/ 2 h 444528"/>
                      <a:gd name="connsiteX2" fmla="*/ 191846 w 318923"/>
                      <a:gd name="connsiteY2" fmla="*/ 275845 h 444528"/>
                      <a:gd name="connsiteX0" fmla="*/ 1452 w 308499"/>
                      <a:gd name="connsiteY0" fmla="*/ 444528 h 444528"/>
                      <a:gd name="connsiteX1" fmla="*/ 161077 w 308499"/>
                      <a:gd name="connsiteY1" fmla="*/ 2 h 444528"/>
                      <a:gd name="connsiteX2" fmla="*/ 181422 w 308499"/>
                      <a:gd name="connsiteY2" fmla="*/ 275845 h 444528"/>
                      <a:gd name="connsiteX0" fmla="*/ 1452 w 296864"/>
                      <a:gd name="connsiteY0" fmla="*/ 444638 h 444638"/>
                      <a:gd name="connsiteX1" fmla="*/ 161077 w 296864"/>
                      <a:gd name="connsiteY1" fmla="*/ 112 h 444638"/>
                      <a:gd name="connsiteX2" fmla="*/ 181422 w 296864"/>
                      <a:gd name="connsiteY2" fmla="*/ 275955 h 444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6864" h="444638">
                        <a:moveTo>
                          <a:pt x="1452" y="444638"/>
                        </a:moveTo>
                        <a:cubicBezTo>
                          <a:pt x="-2260" y="204656"/>
                          <a:pt x="-11482" y="8739"/>
                          <a:pt x="161077" y="112"/>
                        </a:cubicBezTo>
                        <a:cubicBezTo>
                          <a:pt x="350238" y="-6281"/>
                          <a:pt x="327228" y="262274"/>
                          <a:pt x="181422" y="275955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cxnSp>
                <p:nvCxnSpPr>
                  <p:cNvPr id="26" name="직선 연결선 101">
                    <a:extLst>
                      <a:ext uri="{FF2B5EF4-FFF2-40B4-BE49-F238E27FC236}">
                        <a16:creationId xmlns:a16="http://schemas.microsoft.com/office/drawing/2014/main" id="{28332D64-C7B6-F3B0-6523-102852BF83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52008" y="3476077"/>
                    <a:ext cx="1188" cy="974737"/>
                  </a:xfrm>
                  <a:prstGeom prst="line">
                    <a:avLst/>
                  </a:prstGeom>
                  <a:solidFill>
                    <a:srgbClr val="009833"/>
                  </a:solidFill>
                  <a:ln w="317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4E56E5D-EDCB-B96B-A798-1233E4F6A880}"/>
              </a:ext>
            </a:extLst>
          </p:cNvPr>
          <p:cNvSpPr txBox="1"/>
          <p:nvPr/>
        </p:nvSpPr>
        <p:spPr>
          <a:xfrm>
            <a:off x="1" y="1621392"/>
            <a:ext cx="12191999" cy="1077218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marL="446088" indent="11113" algn="just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3. Равноправные партнеры для реализации совместных проектов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958358-B197-6DD2-AB51-E4DC7AFD463E}"/>
              </a:ext>
            </a:extLst>
          </p:cNvPr>
          <p:cNvSpPr txBox="1"/>
          <p:nvPr/>
        </p:nvSpPr>
        <p:spPr>
          <a:xfrm>
            <a:off x="5311" y="2904775"/>
            <a:ext cx="12191999" cy="1077218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marL="446088" indent="11113" algn="just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4.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Парка для участия в проектах других организаций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2C3D11-50E2-3DCE-60B2-DCD672DA2719}"/>
              </a:ext>
            </a:extLst>
          </p:cNvPr>
          <p:cNvSpPr txBox="1"/>
          <p:nvPr/>
        </p:nvSpPr>
        <p:spPr>
          <a:xfrm>
            <a:off x="0" y="4221817"/>
            <a:ext cx="12191999" cy="1077218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marL="446088" indent="11113" algn="just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5. Включение в экосистему развития креативных навыков детей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A1DFAD-667F-432D-D316-ABA3093C22EE}"/>
              </a:ext>
            </a:extLst>
          </p:cNvPr>
          <p:cNvSpPr txBox="1"/>
          <p:nvPr/>
        </p:nvSpPr>
        <p:spPr>
          <a:xfrm>
            <a:off x="1" y="5538859"/>
            <a:ext cx="12191999" cy="1077218"/>
          </a:xfrm>
          <a:prstGeom prst="rect">
            <a:avLst/>
          </a:prstGeom>
          <a:solidFill>
            <a:srgbClr val="009833"/>
          </a:solidFill>
        </p:spPr>
        <p:txBody>
          <a:bodyPr wrap="square">
            <a:spAutoFit/>
          </a:bodyPr>
          <a:lstStyle/>
          <a:p>
            <a:pPr marL="446088" indent="11113" algn="just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6. Цифровая платформа взаимодействия (портал Фонда) </a:t>
            </a:r>
          </a:p>
        </p:txBody>
      </p:sp>
    </p:spTree>
    <p:extLst>
      <p:ext uri="{BB962C8B-B14F-4D97-AF65-F5344CB8AC3E}">
        <p14:creationId xmlns:p14="http://schemas.microsoft.com/office/powerpoint/2010/main" val="371455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52AE99-E766-EF21-2E44-B8D68DFAAA10}"/>
              </a:ext>
            </a:extLst>
          </p:cNvPr>
          <p:cNvSpPr/>
          <p:nvPr/>
        </p:nvSpPr>
        <p:spPr>
          <a:xfrm>
            <a:off x="649942" y="506507"/>
            <a:ext cx="10892117" cy="5844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9890-8F6C-6701-EBEA-B5B7D33EA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092" y="5759546"/>
            <a:ext cx="9712960" cy="899477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rgbClr val="0E7469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E7469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E7469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E7469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АНО ДПО «Парк будущих поколений»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директор: Яковлев Вадим Гаврильевич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+7(964)4272706</a:t>
            </a:r>
            <a:br>
              <a:rPr lang="ru-RU" sz="3600" b="1" dirty="0">
                <a:solidFill>
                  <a:srgbClr val="0E7469"/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Jost" pitchFamily="2" charset="-52"/>
                <a:cs typeface="Times New Roman" panose="02020603050405020304" pitchFamily="18" charset="0"/>
              </a:rPr>
              <a:t>parkyakutia.ru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54DB4-9363-191E-3ACD-372817E8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22" y="198977"/>
            <a:ext cx="6731955" cy="3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15E48-60DC-EF9B-4714-DF0C936BE992}"/>
              </a:ext>
            </a:extLst>
          </p:cNvPr>
          <p:cNvSpPr txBox="1"/>
          <p:nvPr/>
        </p:nvSpPr>
        <p:spPr>
          <a:xfrm>
            <a:off x="-54351" y="0"/>
            <a:ext cx="12243474" cy="6863417"/>
          </a:xfrm>
          <a:prstGeom prst="rect">
            <a:avLst/>
          </a:prstGeom>
          <a:solidFill>
            <a:srgbClr val="0098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B34D67A6-F877-517A-5472-6CAC46B4405A}"/>
              </a:ext>
            </a:extLst>
          </p:cNvPr>
          <p:cNvSpPr/>
          <p:nvPr/>
        </p:nvSpPr>
        <p:spPr>
          <a:xfrm>
            <a:off x="-54351" y="0"/>
            <a:ext cx="6335408" cy="6858000"/>
          </a:xfrm>
          <a:custGeom>
            <a:avLst/>
            <a:gdLst>
              <a:gd name="connsiteX0" fmla="*/ 0 w 4868173"/>
              <a:gd name="connsiteY0" fmla="*/ 0 h 6858000"/>
              <a:gd name="connsiteX1" fmla="*/ 4868173 w 4868173"/>
              <a:gd name="connsiteY1" fmla="*/ 0 h 6858000"/>
              <a:gd name="connsiteX2" fmla="*/ 2126832 w 4868173"/>
              <a:gd name="connsiteY2" fmla="*/ 6858000 h 6858000"/>
              <a:gd name="connsiteX3" fmla="*/ 0 w 48681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8173" h="6858000">
                <a:moveTo>
                  <a:pt x="0" y="0"/>
                </a:moveTo>
                <a:lnTo>
                  <a:pt x="4868173" y="0"/>
                </a:lnTo>
                <a:lnTo>
                  <a:pt x="21268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E8FF70-BEA0-24BC-2D90-BD7281EF2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0" pressure="0"/>
                    </a14:imgEffect>
                    <a14:imgEffect>
                      <a14:sharpenSoften amount="2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59" y="1360820"/>
            <a:ext cx="1676400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E6090B-AF27-A3B2-014A-E45664D09FCF}"/>
              </a:ext>
            </a:extLst>
          </p:cNvPr>
          <p:cNvSpPr txBox="1"/>
          <p:nvPr/>
        </p:nvSpPr>
        <p:spPr>
          <a:xfrm>
            <a:off x="-54351" y="426320"/>
            <a:ext cx="5997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1" cap="all" dirty="0">
                <a:solidFill>
                  <a:srgbClr val="0098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фонд будущих поколений Республики Саха (Якутия)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816F4-C0BF-2DD8-9F97-E982E7B67ABD}"/>
              </a:ext>
            </a:extLst>
          </p:cNvPr>
          <p:cNvSpPr txBox="1"/>
          <p:nvPr/>
        </p:nvSpPr>
        <p:spPr>
          <a:xfrm>
            <a:off x="5657230" y="2041722"/>
            <a:ext cx="6134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algn="ctr"/>
            <a:r>
              <a:rPr lang="ru-RU" sz="4000" b="1"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360045" algn="ctr"/>
            <a:r>
              <a:rPr lang="ru-RU" sz="4000" b="1"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810E8F-7556-19F6-6006-A7049E789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9" b="30854"/>
          <a:stretch/>
        </p:blipFill>
        <p:spPr>
          <a:xfrm>
            <a:off x="7938572" y="3856660"/>
            <a:ext cx="2593036" cy="27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593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598</Words>
  <Application>Microsoft Office PowerPoint</Application>
  <PresentationFormat>Широкоэкранный</PresentationFormat>
  <Paragraphs>145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Jost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АНО ДПО «Парк будущих поколений» директор: Яковлев Вадим Гаврильевич  +7(964)4272706 parkyakutia.ru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sardana_05@mail.ru</dc:creator>
  <cp:lastModifiedBy>sardana_05@mail.ru</cp:lastModifiedBy>
  <cp:revision>1</cp:revision>
  <dcterms:created xsi:type="dcterms:W3CDTF">2022-09-08T02:48:36Z</dcterms:created>
  <dcterms:modified xsi:type="dcterms:W3CDTF">2022-09-08T03:25:02Z</dcterms:modified>
</cp:coreProperties>
</file>