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40.jpg" ContentType="image/jpg"/>
  <Override PartName="/ppt/media/image41.jpg" ContentType="image/jpg"/>
  <Override PartName="/ppt/media/image42.jpg" ContentType="image/jp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8"/>
  </p:notesMasterIdLst>
  <p:sldIdLst>
    <p:sldId id="257" r:id="rId3"/>
    <p:sldId id="258" r:id="rId4"/>
    <p:sldId id="256" r:id="rId5"/>
    <p:sldId id="261" r:id="rId6"/>
    <p:sldId id="262" r:id="rId7"/>
    <p:sldId id="263" r:id="rId8"/>
    <p:sldId id="260" r:id="rId9"/>
    <p:sldId id="264" r:id="rId10"/>
    <p:sldId id="271" r:id="rId11"/>
    <p:sldId id="272" r:id="rId12"/>
    <p:sldId id="273" r:id="rId13"/>
    <p:sldId id="265" r:id="rId14"/>
    <p:sldId id="266" r:id="rId15"/>
    <p:sldId id="268" r:id="rId16"/>
    <p:sldId id="259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1" userDrawn="1">
          <p15:clr>
            <a:srgbClr val="A4A3A4"/>
          </p15:clr>
        </p15:guide>
        <p15:guide id="2" pos="257" userDrawn="1">
          <p15:clr>
            <a:srgbClr val="A4A3A4"/>
          </p15:clr>
        </p15:guide>
        <p15:guide id="3" pos="7106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D1DB7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00" autoAdjust="0"/>
    <p:restoredTop sz="94651"/>
  </p:normalViewPr>
  <p:slideViewPr>
    <p:cSldViewPr snapToGrid="0" snapToObjects="1">
      <p:cViewPr>
        <p:scale>
          <a:sx n="60" d="100"/>
          <a:sy n="60" d="100"/>
        </p:scale>
        <p:origin x="760" y="496"/>
      </p:cViewPr>
      <p:guideLst>
        <p:guide orient="horz" pos="391"/>
        <p:guide pos="257"/>
        <p:guide pos="7106"/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287351-FF6A-4787-A34A-A556C028C972}" type="datetimeFigureOut">
              <a:rPr lang="ru-RU" smtClean="0"/>
              <a:t>07.09.2022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0AEBA2-D70A-429C-90E6-FE5B824BAF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5313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:notes"/>
          <p:cNvSpPr txBox="1">
            <a:spLocks noGrp="1"/>
          </p:cNvSpPr>
          <p:nvPr>
            <p:ph type="body" idx="1"/>
          </p:nvPr>
        </p:nvSpPr>
        <p:spPr>
          <a:xfrm>
            <a:off x="370665" y="7328054"/>
            <a:ext cx="9160152" cy="5858128"/>
          </a:xfrm>
          <a:prstGeom prst="rect">
            <a:avLst/>
          </a:prstGeom>
        </p:spPr>
        <p:txBody>
          <a:bodyPr spcFirstLastPara="1" wrap="square" lIns="134264" tIns="67114" rIns="134264" bIns="67114" anchor="t" anchorCtr="0">
            <a:noAutofit/>
          </a:bodyPr>
          <a:lstStyle/>
          <a:p>
            <a:pPr marL="0" indent="0">
              <a:spcAft>
                <a:spcPts val="871"/>
              </a:spcAft>
              <a:buNone/>
            </a:pPr>
            <a:endParaRPr dirty="0"/>
          </a:p>
        </p:txBody>
      </p:sp>
      <p:sp>
        <p:nvSpPr>
          <p:cNvPr id="509" name="Google Shape;5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95263" y="893763"/>
            <a:ext cx="10291763" cy="5789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243740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13:notes"/>
          <p:cNvSpPr txBox="1">
            <a:spLocks noGrp="1"/>
          </p:cNvSpPr>
          <p:nvPr>
            <p:ph type="body" idx="1"/>
          </p:nvPr>
        </p:nvSpPr>
        <p:spPr>
          <a:xfrm>
            <a:off x="370665" y="7328054"/>
            <a:ext cx="9160152" cy="5858128"/>
          </a:xfrm>
          <a:prstGeom prst="rect">
            <a:avLst/>
          </a:prstGeom>
        </p:spPr>
        <p:txBody>
          <a:bodyPr spcFirstLastPara="1" wrap="square" lIns="134264" tIns="67114" rIns="134264" bIns="67114" anchor="t" anchorCtr="0">
            <a:noAutofit/>
          </a:bodyPr>
          <a:lstStyle/>
          <a:p>
            <a:pPr marL="0" indent="0">
              <a:spcAft>
                <a:spcPts val="871"/>
              </a:spcAft>
              <a:buNone/>
            </a:pPr>
            <a:endParaRPr/>
          </a:p>
        </p:txBody>
      </p:sp>
      <p:sp>
        <p:nvSpPr>
          <p:cNvPr id="950" name="Google Shape;95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95263" y="893763"/>
            <a:ext cx="10291763" cy="5789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8553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3:notes"/>
          <p:cNvSpPr txBox="1">
            <a:spLocks noGrp="1"/>
          </p:cNvSpPr>
          <p:nvPr>
            <p:ph type="body" idx="1"/>
          </p:nvPr>
        </p:nvSpPr>
        <p:spPr>
          <a:xfrm>
            <a:off x="370665" y="7328054"/>
            <a:ext cx="9160152" cy="5858128"/>
          </a:xfrm>
          <a:prstGeom prst="rect">
            <a:avLst/>
          </a:prstGeom>
        </p:spPr>
        <p:txBody>
          <a:bodyPr spcFirstLastPara="1" wrap="square" lIns="134264" tIns="67114" rIns="134264" bIns="67114" anchor="t" anchorCtr="0">
            <a:noAutofit/>
          </a:bodyPr>
          <a:lstStyle/>
          <a:p>
            <a:pPr marL="0" indent="0">
              <a:spcAft>
                <a:spcPts val="871"/>
              </a:spcAft>
              <a:buNone/>
            </a:pPr>
            <a:endParaRPr/>
          </a:p>
        </p:txBody>
      </p:sp>
      <p:sp>
        <p:nvSpPr>
          <p:cNvPr id="571" name="Google Shape;57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95263" y="893763"/>
            <a:ext cx="10291763" cy="5789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49784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4:notes"/>
          <p:cNvSpPr txBox="1">
            <a:spLocks noGrp="1"/>
          </p:cNvSpPr>
          <p:nvPr>
            <p:ph type="body" idx="1"/>
          </p:nvPr>
        </p:nvSpPr>
        <p:spPr>
          <a:xfrm>
            <a:off x="370665" y="7328054"/>
            <a:ext cx="9160152" cy="5858128"/>
          </a:xfrm>
          <a:prstGeom prst="rect">
            <a:avLst/>
          </a:prstGeom>
        </p:spPr>
        <p:txBody>
          <a:bodyPr spcFirstLastPara="1" wrap="square" lIns="134264" tIns="67114" rIns="134264" bIns="67114" anchor="t" anchorCtr="0">
            <a:noAutofit/>
          </a:bodyPr>
          <a:lstStyle/>
          <a:p>
            <a:pPr marL="0" indent="0">
              <a:spcAft>
                <a:spcPts val="871"/>
              </a:spcAft>
              <a:buNone/>
            </a:pPr>
            <a:endParaRPr dirty="0"/>
          </a:p>
        </p:txBody>
      </p:sp>
      <p:sp>
        <p:nvSpPr>
          <p:cNvPr id="610" name="Google Shape;61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95263" y="893763"/>
            <a:ext cx="10291763" cy="5789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66429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95263" y="893763"/>
            <a:ext cx="10291763" cy="5789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4" name="Google Shape;664;p5:notes"/>
          <p:cNvSpPr txBox="1">
            <a:spLocks noGrp="1"/>
          </p:cNvSpPr>
          <p:nvPr>
            <p:ph type="body" idx="1"/>
          </p:nvPr>
        </p:nvSpPr>
        <p:spPr>
          <a:xfrm>
            <a:off x="370665" y="7328054"/>
            <a:ext cx="9160152" cy="5858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264" tIns="67114" rIns="134264" bIns="67114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665" name="Google Shape;665;p5:notes"/>
          <p:cNvSpPr txBox="1">
            <a:spLocks noGrp="1"/>
          </p:cNvSpPr>
          <p:nvPr>
            <p:ph type="sldNum" idx="12"/>
          </p:nvPr>
        </p:nvSpPr>
        <p:spPr>
          <a:xfrm>
            <a:off x="5622803" y="13591074"/>
            <a:ext cx="4170510" cy="720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264" tIns="67114" rIns="134264" bIns="67114" anchor="b" anchorCtr="0">
            <a:noAutofit/>
          </a:bodyPr>
          <a:lstStyle/>
          <a:p>
            <a:pPr algn="r"/>
            <a:r>
              <a:rPr lang="ru-RU"/>
              <a:t>Notes view: </a:t>
            </a:r>
            <a:fld id="{00000000-1234-1234-1234-123412341234}" type="slidenum">
              <a:rPr lang="ru-RU"/>
              <a:pPr algn="r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082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7:notes"/>
          <p:cNvSpPr txBox="1">
            <a:spLocks noGrp="1"/>
          </p:cNvSpPr>
          <p:nvPr>
            <p:ph type="body" idx="1"/>
          </p:nvPr>
        </p:nvSpPr>
        <p:spPr>
          <a:xfrm>
            <a:off x="370665" y="7328054"/>
            <a:ext cx="9160152" cy="5858128"/>
          </a:xfrm>
          <a:prstGeom prst="rect">
            <a:avLst/>
          </a:prstGeom>
        </p:spPr>
        <p:txBody>
          <a:bodyPr spcFirstLastPara="1" wrap="square" lIns="134264" tIns="67114" rIns="134264" bIns="67114" anchor="t" anchorCtr="0">
            <a:noAutofit/>
          </a:bodyPr>
          <a:lstStyle/>
          <a:p>
            <a:pPr marL="0" indent="0">
              <a:spcAft>
                <a:spcPts val="871"/>
              </a:spcAft>
              <a:buNone/>
            </a:pPr>
            <a:endParaRPr/>
          </a:p>
        </p:txBody>
      </p:sp>
      <p:sp>
        <p:nvSpPr>
          <p:cNvPr id="706" name="Google Shape;70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95263" y="893763"/>
            <a:ext cx="10291763" cy="5789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9456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9:notes"/>
          <p:cNvSpPr txBox="1">
            <a:spLocks noGrp="1"/>
          </p:cNvSpPr>
          <p:nvPr>
            <p:ph type="body" idx="1"/>
          </p:nvPr>
        </p:nvSpPr>
        <p:spPr>
          <a:xfrm>
            <a:off x="370665" y="7328054"/>
            <a:ext cx="9160152" cy="5858128"/>
          </a:xfrm>
          <a:prstGeom prst="rect">
            <a:avLst/>
          </a:prstGeom>
        </p:spPr>
        <p:txBody>
          <a:bodyPr spcFirstLastPara="1" wrap="square" lIns="134264" tIns="67114" rIns="134264" bIns="67114" anchor="t" anchorCtr="0">
            <a:noAutofit/>
          </a:bodyPr>
          <a:lstStyle/>
          <a:p>
            <a:pPr marL="0" indent="0">
              <a:spcAft>
                <a:spcPts val="871"/>
              </a:spcAft>
              <a:buNone/>
            </a:pPr>
            <a:endParaRPr/>
          </a:p>
        </p:txBody>
      </p:sp>
      <p:sp>
        <p:nvSpPr>
          <p:cNvPr id="779" name="Google Shape;77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95263" y="893763"/>
            <a:ext cx="10291763" cy="5789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19093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10:notes"/>
          <p:cNvSpPr txBox="1">
            <a:spLocks noGrp="1"/>
          </p:cNvSpPr>
          <p:nvPr>
            <p:ph type="body" idx="1"/>
          </p:nvPr>
        </p:nvSpPr>
        <p:spPr>
          <a:xfrm>
            <a:off x="370665" y="7328054"/>
            <a:ext cx="9160152" cy="5858128"/>
          </a:xfrm>
          <a:prstGeom prst="rect">
            <a:avLst/>
          </a:prstGeom>
        </p:spPr>
        <p:txBody>
          <a:bodyPr spcFirstLastPara="1" wrap="square" lIns="134264" tIns="67114" rIns="134264" bIns="67114" anchor="t" anchorCtr="0">
            <a:noAutofit/>
          </a:bodyPr>
          <a:lstStyle/>
          <a:p>
            <a:pPr marL="0" indent="0">
              <a:spcAft>
                <a:spcPts val="871"/>
              </a:spcAft>
              <a:buNone/>
            </a:pPr>
            <a:endParaRPr/>
          </a:p>
        </p:txBody>
      </p:sp>
      <p:sp>
        <p:nvSpPr>
          <p:cNvPr id="813" name="Google Shape;81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95263" y="893763"/>
            <a:ext cx="10291763" cy="5789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61926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11:notes"/>
          <p:cNvSpPr txBox="1">
            <a:spLocks noGrp="1"/>
          </p:cNvSpPr>
          <p:nvPr>
            <p:ph type="body" idx="1"/>
          </p:nvPr>
        </p:nvSpPr>
        <p:spPr>
          <a:xfrm>
            <a:off x="370665" y="7328054"/>
            <a:ext cx="9160152" cy="5858128"/>
          </a:xfrm>
          <a:prstGeom prst="rect">
            <a:avLst/>
          </a:prstGeom>
        </p:spPr>
        <p:txBody>
          <a:bodyPr spcFirstLastPara="1" wrap="square" lIns="134264" tIns="67114" rIns="134264" bIns="67114" anchor="t" anchorCtr="0">
            <a:noAutofit/>
          </a:bodyPr>
          <a:lstStyle/>
          <a:p>
            <a:pPr marL="0" indent="0">
              <a:spcAft>
                <a:spcPts val="871"/>
              </a:spcAft>
              <a:buNone/>
            </a:pPr>
            <a:endParaRPr/>
          </a:p>
        </p:txBody>
      </p:sp>
      <p:sp>
        <p:nvSpPr>
          <p:cNvPr id="848" name="Google Shape;84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95263" y="893763"/>
            <a:ext cx="10291763" cy="5789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32702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95263" y="893763"/>
            <a:ext cx="10291763" cy="5789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0" name="Google Shape;880;p6:notes"/>
          <p:cNvSpPr txBox="1">
            <a:spLocks noGrp="1"/>
          </p:cNvSpPr>
          <p:nvPr>
            <p:ph type="body" idx="1"/>
          </p:nvPr>
        </p:nvSpPr>
        <p:spPr>
          <a:xfrm>
            <a:off x="370665" y="7328054"/>
            <a:ext cx="9160152" cy="5858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264" tIns="67114" rIns="134264" bIns="67114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881" name="Google Shape;881;p6:notes"/>
          <p:cNvSpPr txBox="1">
            <a:spLocks noGrp="1"/>
          </p:cNvSpPr>
          <p:nvPr>
            <p:ph type="sldNum" idx="12"/>
          </p:nvPr>
        </p:nvSpPr>
        <p:spPr>
          <a:xfrm>
            <a:off x="5622803" y="13591074"/>
            <a:ext cx="4170510" cy="720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264" tIns="67114" rIns="134264" bIns="67114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Notes view: </a:t>
            </a:r>
            <a:fld id="{00000000-1234-1234-1234-123412341234}" type="slidenum">
              <a:rPr kumimoji="0" lang="ru-RU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9386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A5AE96-DC86-8945-9073-2DE13DEE3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790FB00-1290-4E40-BC73-C7693F2F6D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DA4FE9-ABD1-6540-91A9-BEE4334B1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CCCD-7510-2C40-BDF5-C8CA5E1B7F73}" type="datetimeFigureOut">
              <a:rPr lang="ru-RU" smtClean="0"/>
              <a:pPr/>
              <a:t>07.09.2022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7ECB7B-5BEE-E14A-94BA-36028BE9C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A22241-7FA4-944D-B68C-19CF51AEE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4F114-CD8F-0A4B-81E2-3D1DB1A391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759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3A6242-1A60-164E-942C-BAA6E1681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4A80A18-2DC3-4A49-BB2C-A19EBF59A5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EB5D74-3290-F24F-8653-D7DCC50E6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CCCD-7510-2C40-BDF5-C8CA5E1B7F73}" type="datetimeFigureOut">
              <a:rPr lang="ru-RU" smtClean="0"/>
              <a:pPr/>
              <a:t>07.09.2022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E61995-D944-4F4F-AAAE-8628478F2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DEA914-5E73-C140-978F-AFA229EDF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4F114-CD8F-0A4B-81E2-3D1DB1A391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986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11319B8-FA2C-9C48-8D43-F0BF646A90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97ED009-8D33-5B4C-B2AF-1A8213A066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D70D7B-931B-E644-80C2-0CCDD3E14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CCCD-7510-2C40-BDF5-C8CA5E1B7F73}" type="datetimeFigureOut">
              <a:rPr lang="ru-RU" smtClean="0"/>
              <a:pPr/>
              <a:t>07.09.2022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AED562-FCF3-E64C-BFFF-968C23014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923181-F511-3A4F-88B6-8C98D82DA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4F114-CD8F-0A4B-81E2-3D1DB1A391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596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bg>
      <p:bgPr>
        <a:solidFill>
          <a:schemeClr val="lt2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dt" idx="10"/>
          </p:nvPr>
        </p:nvSpPr>
        <p:spPr>
          <a:xfrm>
            <a:off x="10081150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10933200" cy="470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Trebuchet MS"/>
              <a:buNone/>
              <a:defRPr sz="3400" b="0" i="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489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"/>
          <p:cNvSpPr txBox="1">
            <a:spLocks noGrp="1"/>
          </p:cNvSpPr>
          <p:nvPr>
            <p:ph type="dt" idx="10"/>
          </p:nvPr>
        </p:nvSpPr>
        <p:spPr>
          <a:xfrm>
            <a:off x="10081299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898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Title and Content">
    <p:bg>
      <p:bgPr>
        <a:solidFill>
          <a:schemeClr val="lt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10933350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Trebuchet MS"/>
              <a:buNone/>
              <a:defRPr sz="2400" b="1" i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1"/>
          </p:nvPr>
        </p:nvSpPr>
        <p:spPr>
          <a:xfrm>
            <a:off x="630000" y="1825625"/>
            <a:ext cx="1093335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Char char="​"/>
              <a:defRPr/>
            </a:lvl1pPr>
            <a:lvl2pPr marL="914400" lvl="1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​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5pPr>
            <a:lvl6pPr marL="2743200" lvl="5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7pPr>
            <a:lvl8pPr marL="3657600" lvl="7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800"/>
              <a:buChar char="​"/>
              <a:defRPr/>
            </a:lvl8pPr>
            <a:lvl9pPr marL="4114800" lvl="8" indent="-342900"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1800"/>
              <a:buChar char="​"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95959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10081299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959595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95959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95959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95959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95959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95959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959595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959595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959595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959595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67053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bg>
      <p:bgPr>
        <a:solidFill>
          <a:schemeClr val="lt2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dt" idx="10"/>
          </p:nvPr>
        </p:nvSpPr>
        <p:spPr>
          <a:xfrm>
            <a:off x="10081150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10933200" cy="470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Trebuchet MS"/>
              <a:buNone/>
              <a:defRPr sz="3400" b="0" i="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233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Arrow two third">
  <p:cSld name="D. Arrow two third">
    <p:bg>
      <p:bgPr>
        <a:gradFill>
          <a:gsLst>
            <a:gs pos="0">
              <a:schemeClr val="dk2"/>
            </a:gs>
            <a:gs pos="100000">
              <a:schemeClr val="accent2"/>
            </a:gs>
          </a:gsLst>
          <a:lin ang="8100000" scaled="0"/>
        </a:gra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/>
          <p:nvPr/>
        </p:nvSpPr>
        <p:spPr>
          <a:xfrm>
            <a:off x="0" y="0"/>
            <a:ext cx="8446239" cy="6858000"/>
          </a:xfrm>
          <a:custGeom>
            <a:avLst/>
            <a:gdLst/>
            <a:ahLst/>
            <a:cxnLst/>
            <a:rect l="l" t="t" r="r" b="b"/>
            <a:pathLst>
              <a:path w="8446239" h="6858000" extrusionOk="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625449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rebuchet MS"/>
              <a:buNone/>
              <a:defRPr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2" name="Google Shape;32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90339" y="3589606"/>
            <a:ext cx="1365250" cy="3382962"/>
          </a:xfrm>
          <a:custGeom>
            <a:avLst/>
            <a:gdLst/>
            <a:ahLst/>
            <a:cxnLst/>
            <a:rect l="l" t="t" r="r" b="b"/>
            <a:pathLst>
              <a:path w="1365250" h="3382962" extrusionOk="0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10081299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/>
          <p:nvPr/>
        </p:nvSpPr>
        <p:spPr>
          <a:xfrm>
            <a:off x="4918710" y="6444893"/>
            <a:ext cx="2354580" cy="212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Проект. Версия от 26.09.2019</a:t>
            </a:r>
            <a:endParaRPr sz="1200">
              <a:solidFill>
                <a:schemeClr val="accent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81332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Title Only">
  <p:cSld name="D. Title 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dt" idx="10"/>
          </p:nvPr>
        </p:nvSpPr>
        <p:spPr>
          <a:xfrm>
            <a:off x="10081299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10933350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rebuchet MS"/>
              <a:buNone/>
              <a:defRPr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161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/>
          <p:nvPr/>
        </p:nvSpPr>
        <p:spPr>
          <a:xfrm>
            <a:off x="4825099" y="2563498"/>
            <a:ext cx="2194560" cy="54864"/>
          </a:xfrm>
          <a:prstGeom prst="rect">
            <a:avLst/>
          </a:prstGeom>
          <a:solidFill>
            <a:schemeClr val="dk2"/>
          </a:solidFill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8" name="Google Shape;48;p8"/>
          <p:cNvSpPr txBox="1">
            <a:spLocks noGrp="1"/>
          </p:cNvSpPr>
          <p:nvPr>
            <p:ph type="ctrTitle"/>
          </p:nvPr>
        </p:nvSpPr>
        <p:spPr>
          <a:xfrm>
            <a:off x="3138908" y="3188008"/>
            <a:ext cx="5566942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rebuchet MS"/>
              <a:buNone/>
              <a:defRPr sz="4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subTitle" idx="1"/>
          </p:nvPr>
        </p:nvSpPr>
        <p:spPr>
          <a:xfrm>
            <a:off x="2487979" y="4252487"/>
            <a:ext cx="686880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lv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Char char="​"/>
              <a:defRPr sz="3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–"/>
              <a:defRPr/>
            </a:lvl3pPr>
            <a:lvl4pPr lvl="3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​"/>
              <a:defRPr/>
            </a:lvl4pPr>
            <a:lvl5pPr lvl="4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5pPr>
            <a:lvl6pPr lvl="5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7pPr>
            <a:lvl8pPr lvl="7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800"/>
              <a:buChar char="​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1800"/>
              <a:buChar char="​"/>
              <a:defRPr/>
            </a:lvl9pPr>
          </a:lstStyle>
          <a:p>
            <a:endParaRPr/>
          </a:p>
        </p:txBody>
      </p:sp>
      <p:sp>
        <p:nvSpPr>
          <p:cNvPr id="50" name="Google Shape;50;p8"/>
          <p:cNvSpPr/>
          <p:nvPr/>
        </p:nvSpPr>
        <p:spPr>
          <a:xfrm>
            <a:off x="149817" y="5966845"/>
            <a:ext cx="11892366" cy="743918"/>
          </a:xfrm>
          <a:prstGeom prst="rect">
            <a:avLst/>
          </a:prstGeom>
          <a:solidFill>
            <a:schemeClr val="dk2"/>
          </a:solidFill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51" name="Google Shape;51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5099" y="1231105"/>
            <a:ext cx="2194560" cy="885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60051" y="6098874"/>
            <a:ext cx="1193800" cy="47986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8"/>
          <p:cNvSpPr txBox="1"/>
          <p:nvPr/>
        </p:nvSpPr>
        <p:spPr>
          <a:xfrm>
            <a:off x="4918710" y="6422587"/>
            <a:ext cx="2354580" cy="212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Проект. Версия от 27.09.2019</a:t>
            </a:r>
            <a:endParaRPr sz="12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75862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box">
  <p:cSld name="Section header box">
    <p:bg>
      <p:bgPr>
        <a:gradFill>
          <a:gsLst>
            <a:gs pos="0">
              <a:schemeClr val="dk2"/>
            </a:gs>
            <a:gs pos="100000">
              <a:schemeClr val="accent2"/>
            </a:gs>
          </a:gsLst>
          <a:lin ang="8100000" scaled="0"/>
        </a:gra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1284742" y="2668041"/>
            <a:ext cx="9620491" cy="3201026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274300" rIns="274300" bIns="137150" anchor="b" anchorCtr="0">
            <a:noAutofit/>
          </a:bodyPr>
          <a:lstStyle>
            <a:lvl1pPr lv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Trebuchet MS"/>
              <a:buNone/>
              <a:defRPr sz="5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10081299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/>
          <p:nvPr/>
        </p:nvSpPr>
        <p:spPr>
          <a:xfrm>
            <a:off x="1284743" y="1428131"/>
            <a:ext cx="947672" cy="947672"/>
          </a:xfrm>
          <a:prstGeom prst="rect">
            <a:avLst/>
          </a:prstGeom>
          <a:noFill/>
          <a:ln w="107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74747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95B6B0-A4F6-3B45-9F9B-07765021F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73180C-4DB0-4B4C-8D88-B1718E83E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007316-F3F9-0A4F-BDE9-5EE09310B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CCCD-7510-2C40-BDF5-C8CA5E1B7F73}" type="datetimeFigureOut">
              <a:rPr lang="ru-RU" smtClean="0"/>
              <a:pPr/>
              <a:t>07.09.2022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C2FC15-01DC-1046-B9AA-B803CF154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DD9B58-A8F6-954C-99F2-E9C883908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4F114-CD8F-0A4B-81E2-3D1DB1A391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6259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line">
  <p:cSld name="Section header line">
    <p:bg>
      <p:bgPr>
        <a:gradFill>
          <a:gsLst>
            <a:gs pos="0">
              <a:schemeClr val="dk2"/>
            </a:gs>
            <a:gs pos="100000">
              <a:schemeClr val="accent2"/>
            </a:gs>
          </a:gsLst>
          <a:lin ang="8100000" scaled="0"/>
        </a:gra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>
            <a:spLocks noGrp="1"/>
          </p:cNvSpPr>
          <p:nvPr>
            <p:ph type="dt" idx="10"/>
          </p:nvPr>
        </p:nvSpPr>
        <p:spPr>
          <a:xfrm>
            <a:off x="10081299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630000" y="3826800"/>
            <a:ext cx="10936800" cy="20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Trebuchet MS"/>
              <a:buNone/>
              <a:defRPr sz="5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63" name="Google Shape;63;p10"/>
          <p:cNvCxnSpPr/>
          <p:nvPr/>
        </p:nvCxnSpPr>
        <p:spPr>
          <a:xfrm>
            <a:off x="618898" y="3680016"/>
            <a:ext cx="11576304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82619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White one third">
  <p:cSld name="White one third">
    <p:bg>
      <p:bgPr>
        <a:gradFill>
          <a:gsLst>
            <a:gs pos="0">
              <a:schemeClr val="dk2"/>
            </a:gs>
            <a:gs pos="100000">
              <a:schemeClr val="accent2"/>
            </a:gs>
          </a:gsLst>
          <a:lin ang="8100000" scaled="0"/>
        </a:gra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1"/>
          <p:cNvPicPr preferRelativeResize="0"/>
          <p:nvPr/>
        </p:nvPicPr>
        <p:blipFill rotWithShape="1">
          <a:blip r:embed="rId2">
            <a:alphaModFix/>
          </a:blip>
          <a:srcRect l="29398" t="8741" r="101" b="27"/>
          <a:stretch/>
        </p:blipFill>
        <p:spPr>
          <a:xfrm rot="10800000" flipH="1">
            <a:off x="4064994" y="0"/>
            <a:ext cx="41695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1"/>
          <p:cNvSpPr/>
          <p:nvPr/>
        </p:nvSpPr>
        <p:spPr>
          <a:xfrm>
            <a:off x="0" y="0"/>
            <a:ext cx="4079508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630000" y="2681103"/>
            <a:ext cx="3127881" cy="149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rebuchet MS"/>
              <a:buNone/>
              <a:defRPr sz="3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dt" idx="10"/>
          </p:nvPr>
        </p:nvSpPr>
        <p:spPr>
          <a:xfrm>
            <a:off x="10081299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970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een highlight">
  <p:cSld name="Green highlight">
    <p:bg>
      <p:bgPr>
        <a:gradFill>
          <a:gsLst>
            <a:gs pos="0">
              <a:schemeClr val="dk2"/>
            </a:gs>
            <a:gs pos="100000">
              <a:schemeClr val="accent2"/>
            </a:gs>
          </a:gsLst>
          <a:lin ang="8100000" scaled="0"/>
        </a:gra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2"/>
          <p:cNvPicPr preferRelativeResize="0"/>
          <p:nvPr/>
        </p:nvPicPr>
        <p:blipFill rotWithShape="1">
          <a:blip r:embed="rId2">
            <a:alphaModFix/>
          </a:blip>
          <a:srcRect l="29398" t="8741" r="101" b="27"/>
          <a:stretch/>
        </p:blipFill>
        <p:spPr>
          <a:xfrm rot="10800000" flipH="1">
            <a:off x="7165606" y="0"/>
            <a:ext cx="41695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2"/>
          <p:cNvSpPr/>
          <p:nvPr/>
        </p:nvSpPr>
        <p:spPr>
          <a:xfrm>
            <a:off x="0" y="0"/>
            <a:ext cx="7171956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7" name="Google Shape;77;p12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6256800" cy="470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Trebuchet MS"/>
              <a:buNone/>
              <a:defRPr sz="3400" b="0" i="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dt" idx="10"/>
          </p:nvPr>
        </p:nvSpPr>
        <p:spPr>
          <a:xfrm>
            <a:off x="10081299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346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een half">
  <p:cSld name="Green half">
    <p:bg>
      <p:bgPr>
        <a:gradFill>
          <a:gsLst>
            <a:gs pos="0">
              <a:schemeClr val="dk2"/>
            </a:gs>
            <a:gs pos="100000">
              <a:schemeClr val="accent2"/>
            </a:gs>
          </a:gsLst>
          <a:lin ang="8100000" scaled="0"/>
        </a:gra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4"/>
          <p:cNvPicPr preferRelativeResize="0"/>
          <p:nvPr/>
        </p:nvPicPr>
        <p:blipFill rotWithShape="1">
          <a:blip r:embed="rId2">
            <a:alphaModFix/>
          </a:blip>
          <a:srcRect l="29398" t="8741" r="101" b="27"/>
          <a:stretch/>
        </p:blipFill>
        <p:spPr>
          <a:xfrm flipH="1">
            <a:off x="5689582" y="0"/>
            <a:ext cx="41695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4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2" name="Google Shape;92;p14"/>
          <p:cNvSpPr>
            <a:spLocks noGrp="1"/>
          </p:cNvSpPr>
          <p:nvPr>
            <p:ph type="pic" idx="2"/>
          </p:nvPr>
        </p:nvSpPr>
        <p:spPr>
          <a:xfrm>
            <a:off x="6092021" y="0"/>
            <a:ext cx="6099977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0" tIns="914400" rIns="914400" bIns="914400" anchor="t" anchorCtr="0">
            <a:noAutofit/>
          </a:bodyPr>
          <a:lstStyle>
            <a:lvl1pPr marR="0" lvl="0" algn="ctr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​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Trebuchet MS"/>
              <a:buChar char="–"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​"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​"/>
              <a:defRPr sz="1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​"/>
              <a:defRPr sz="4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Arial"/>
              <a:buChar char="​"/>
              <a:defRPr sz="54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2400"/>
              <a:buFont typeface="Arial"/>
              <a:buChar char="​"/>
              <a:defRPr sz="24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title"/>
          </p:nvPr>
        </p:nvSpPr>
        <p:spPr>
          <a:xfrm>
            <a:off x="630000" y="1785600"/>
            <a:ext cx="4388400" cy="32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20025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rebuchet MS"/>
              <a:buNone/>
              <a:defRPr sz="4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dt" idx="10"/>
          </p:nvPr>
        </p:nvSpPr>
        <p:spPr>
          <a:xfrm>
            <a:off x="10081299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230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een two third">
  <p:cSld name="Green two third">
    <p:bg>
      <p:bgPr>
        <a:gradFill>
          <a:gsLst>
            <a:gs pos="0">
              <a:schemeClr val="dk2"/>
            </a:gs>
            <a:gs pos="100000">
              <a:schemeClr val="accent2"/>
            </a:gs>
          </a:gsLst>
          <a:lin ang="8100000" scaled="0"/>
        </a:gra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5"/>
          <p:cNvPicPr preferRelativeResize="0"/>
          <p:nvPr/>
        </p:nvPicPr>
        <p:blipFill rotWithShape="1">
          <a:blip r:embed="rId2">
            <a:alphaModFix/>
          </a:blip>
          <a:srcRect l="29398" t="8741" r="101" b="27"/>
          <a:stretch/>
        </p:blipFill>
        <p:spPr>
          <a:xfrm flipH="1">
            <a:off x="7409849" y="0"/>
            <a:ext cx="41695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5"/>
          <p:cNvSpPr/>
          <p:nvPr/>
        </p:nvSpPr>
        <p:spPr>
          <a:xfrm>
            <a:off x="7819543" y="0"/>
            <a:ext cx="4372457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0" name="Google Shape;100;p15"/>
          <p:cNvSpPr>
            <a:spLocks noGrp="1"/>
          </p:cNvSpPr>
          <p:nvPr>
            <p:ph type="pic" idx="2"/>
          </p:nvPr>
        </p:nvSpPr>
        <p:spPr>
          <a:xfrm>
            <a:off x="7820025" y="0"/>
            <a:ext cx="4371975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400" rIns="182875" bIns="914400" anchor="t" anchorCtr="0">
            <a:noAutofit/>
          </a:bodyPr>
          <a:lstStyle>
            <a:lvl1pPr marR="0" lvl="0" algn="ctr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​"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Trebuchet MS"/>
              <a:buChar char="–"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​"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​"/>
              <a:defRPr sz="1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​"/>
              <a:defRPr sz="4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Arial"/>
              <a:buChar char="​"/>
              <a:defRPr sz="54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2400"/>
              <a:buFont typeface="Arial"/>
              <a:buChar char="​"/>
              <a:defRPr sz="24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title"/>
          </p:nvPr>
        </p:nvSpPr>
        <p:spPr>
          <a:xfrm>
            <a:off x="630000" y="1804650"/>
            <a:ext cx="6247552" cy="32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rebuchet MS"/>
              <a:buNone/>
              <a:defRPr sz="4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5"/>
          <p:cNvSpPr txBox="1">
            <a:spLocks noGrp="1"/>
          </p:cNvSpPr>
          <p:nvPr>
            <p:ph type="dt" idx="10"/>
          </p:nvPr>
        </p:nvSpPr>
        <p:spPr>
          <a:xfrm>
            <a:off x="10081299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421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eft arrow">
  <p:cSld name="Left arrow">
    <p:bg>
      <p:bgPr>
        <a:gradFill>
          <a:gsLst>
            <a:gs pos="0">
              <a:schemeClr val="dk2"/>
            </a:gs>
            <a:gs pos="100000">
              <a:schemeClr val="accent2"/>
            </a:gs>
          </a:gsLst>
          <a:lin ang="8100000" scaled="0"/>
        </a:gra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/>
          <p:nvPr/>
        </p:nvSpPr>
        <p:spPr>
          <a:xfrm>
            <a:off x="1524" y="1310"/>
            <a:ext cx="4088312" cy="6858000"/>
          </a:xfrm>
          <a:custGeom>
            <a:avLst/>
            <a:gdLst/>
            <a:ahLst/>
            <a:cxnLst/>
            <a:rect l="l" t="t" r="r" b="b"/>
            <a:pathLst>
              <a:path w="4088312" h="6858000" extrusionOk="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07" name="Google Shape;107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32442" y="3590399"/>
            <a:ext cx="1365250" cy="3382962"/>
          </a:xfrm>
          <a:custGeom>
            <a:avLst/>
            <a:gdLst/>
            <a:ahLst/>
            <a:cxnLst/>
            <a:rect l="l" t="t" r="r" b="b"/>
            <a:pathLst>
              <a:path w="1365250" h="3382962" extrusionOk="0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08" name="Google Shape;108;p16"/>
          <p:cNvSpPr txBox="1">
            <a:spLocks noGrp="1"/>
          </p:cNvSpPr>
          <p:nvPr>
            <p:ph type="title"/>
          </p:nvPr>
        </p:nvSpPr>
        <p:spPr>
          <a:xfrm>
            <a:off x="630000" y="2764203"/>
            <a:ext cx="2478638" cy="1314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rebuchet MS"/>
              <a:buNone/>
              <a:defRPr sz="3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6"/>
          <p:cNvSpPr txBox="1">
            <a:spLocks noGrp="1"/>
          </p:cNvSpPr>
          <p:nvPr>
            <p:ph type="dt" idx="10"/>
          </p:nvPr>
        </p:nvSpPr>
        <p:spPr>
          <a:xfrm>
            <a:off x="10081299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217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een left arrow">
  <p:cSld name="Green left arrow">
    <p:bg>
      <p:bgPr>
        <a:solidFill>
          <a:srgbClr val="F2F2F2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7"/>
          <p:cNvSpPr/>
          <p:nvPr/>
        </p:nvSpPr>
        <p:spPr>
          <a:xfrm>
            <a:off x="0" y="0"/>
            <a:ext cx="4088312" cy="6858000"/>
          </a:xfrm>
          <a:custGeom>
            <a:avLst/>
            <a:gdLst/>
            <a:ahLst/>
            <a:cxnLst/>
            <a:rect l="l" t="t" r="r" b="b"/>
            <a:pathLst>
              <a:path w="4088312" h="6858000" extrusionOk="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2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5" name="Google Shape;115;p17"/>
          <p:cNvSpPr txBox="1">
            <a:spLocks noGrp="1"/>
          </p:cNvSpPr>
          <p:nvPr>
            <p:ph type="title"/>
          </p:nvPr>
        </p:nvSpPr>
        <p:spPr>
          <a:xfrm>
            <a:off x="630000" y="2764203"/>
            <a:ext cx="2478638" cy="1314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Trebuchet MS"/>
              <a:buNone/>
              <a:defRPr sz="32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6" name="Google Shape;116;p17"/>
          <p:cNvPicPr preferRelativeResize="0"/>
          <p:nvPr/>
        </p:nvPicPr>
        <p:blipFill rotWithShape="1">
          <a:blip r:embed="rId2">
            <a:alphaModFix/>
          </a:blip>
          <a:srcRect t="6216" b="7715"/>
          <a:stretch/>
        </p:blipFill>
        <p:spPr>
          <a:xfrm rot="120000">
            <a:off x="2174642" y="3402828"/>
            <a:ext cx="2694666" cy="3461745"/>
          </a:xfrm>
          <a:custGeom>
            <a:avLst/>
            <a:gdLst/>
            <a:ahLst/>
            <a:cxnLst/>
            <a:rect l="l" t="t" r="r" b="b"/>
            <a:pathLst>
              <a:path w="2694666" h="3461745" extrusionOk="0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17" name="Google Shape;117;p17"/>
          <p:cNvSpPr/>
          <p:nvPr/>
        </p:nvSpPr>
        <p:spPr>
          <a:xfrm>
            <a:off x="11317050" y="208859"/>
            <a:ext cx="246300" cy="300919"/>
          </a:xfrm>
          <a:custGeom>
            <a:avLst/>
            <a:gdLst/>
            <a:ahLst/>
            <a:cxnLst/>
            <a:rect l="l" t="t" r="r" b="b"/>
            <a:pathLst>
              <a:path w="98" h="121" extrusionOk="0">
                <a:moveTo>
                  <a:pt x="0" y="0"/>
                </a:moveTo>
                <a:cubicBezTo>
                  <a:pt x="0" y="90"/>
                  <a:pt x="0" y="90"/>
                  <a:pt x="0" y="90"/>
                </a:cubicBezTo>
                <a:cubicBezTo>
                  <a:pt x="0" y="103"/>
                  <a:pt x="7" y="108"/>
                  <a:pt x="16" y="109"/>
                </a:cubicBezTo>
                <a:cubicBezTo>
                  <a:pt x="26" y="109"/>
                  <a:pt x="42" y="109"/>
                  <a:pt x="49" y="121"/>
                </a:cubicBezTo>
                <a:cubicBezTo>
                  <a:pt x="53" y="109"/>
                  <a:pt x="71" y="109"/>
                  <a:pt x="81" y="109"/>
                </a:cubicBezTo>
                <a:cubicBezTo>
                  <a:pt x="90" y="108"/>
                  <a:pt x="98" y="101"/>
                  <a:pt x="98" y="90"/>
                </a:cubicBezTo>
                <a:cubicBezTo>
                  <a:pt x="98" y="0"/>
                  <a:pt x="98" y="0"/>
                  <a:pt x="98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0505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8" name="Google Shape;118;p17"/>
          <p:cNvSpPr txBox="1">
            <a:spLocks noGrp="1"/>
          </p:cNvSpPr>
          <p:nvPr>
            <p:ph type="dt" idx="10"/>
          </p:nvPr>
        </p:nvSpPr>
        <p:spPr>
          <a:xfrm>
            <a:off x="10081299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7"/>
          <p:cNvSpPr txBox="1"/>
          <p:nvPr/>
        </p:nvSpPr>
        <p:spPr>
          <a:xfrm>
            <a:off x="11317050" y="260302"/>
            <a:ext cx="2463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000">
              <a:solidFill>
                <a:srgbClr val="C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77250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rrow one third">
  <p:cSld name="Arrow one third">
    <p:bg>
      <p:bgPr>
        <a:gradFill>
          <a:gsLst>
            <a:gs pos="0">
              <a:schemeClr val="dk2"/>
            </a:gs>
            <a:gs pos="100000">
              <a:schemeClr val="accent2"/>
            </a:gs>
          </a:gsLst>
          <a:lin ang="8100000" scaled="0"/>
        </a:gra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/>
          <p:nvPr/>
        </p:nvSpPr>
        <p:spPr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2" name="Google Shape;122;p18"/>
          <p:cNvSpPr txBox="1">
            <a:spLocks noGrp="1"/>
          </p:cNvSpPr>
          <p:nvPr>
            <p:ph type="title"/>
          </p:nvPr>
        </p:nvSpPr>
        <p:spPr>
          <a:xfrm>
            <a:off x="630000" y="1785600"/>
            <a:ext cx="4062235" cy="32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rebuchet MS"/>
              <a:buNone/>
              <a:defRPr sz="4400" b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3" name="Google Shape;123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81525" y="3394392"/>
            <a:ext cx="1298575" cy="3571875"/>
          </a:xfrm>
          <a:custGeom>
            <a:avLst/>
            <a:gdLst/>
            <a:ahLst/>
            <a:cxnLst/>
            <a:rect l="l" t="t" r="r" b="b"/>
            <a:pathLst>
              <a:path w="1298575" h="3571875" extrusionOk="0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24" name="Google Shape;124;p18"/>
          <p:cNvSpPr txBox="1">
            <a:spLocks noGrp="1"/>
          </p:cNvSpPr>
          <p:nvPr>
            <p:ph type="dt" idx="10"/>
          </p:nvPr>
        </p:nvSpPr>
        <p:spPr>
          <a:xfrm>
            <a:off x="10081299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8"/>
          <p:cNvSpPr/>
          <p:nvPr/>
        </p:nvSpPr>
        <p:spPr>
          <a:xfrm>
            <a:off x="11317050" y="208859"/>
            <a:ext cx="246300" cy="300919"/>
          </a:xfrm>
          <a:custGeom>
            <a:avLst/>
            <a:gdLst/>
            <a:ahLst/>
            <a:cxnLst/>
            <a:rect l="l" t="t" r="r" b="b"/>
            <a:pathLst>
              <a:path w="98" h="121" extrusionOk="0">
                <a:moveTo>
                  <a:pt x="0" y="0"/>
                </a:moveTo>
                <a:cubicBezTo>
                  <a:pt x="0" y="90"/>
                  <a:pt x="0" y="90"/>
                  <a:pt x="0" y="90"/>
                </a:cubicBezTo>
                <a:cubicBezTo>
                  <a:pt x="0" y="103"/>
                  <a:pt x="7" y="108"/>
                  <a:pt x="16" y="109"/>
                </a:cubicBezTo>
                <a:cubicBezTo>
                  <a:pt x="26" y="109"/>
                  <a:pt x="42" y="109"/>
                  <a:pt x="49" y="121"/>
                </a:cubicBezTo>
                <a:cubicBezTo>
                  <a:pt x="53" y="109"/>
                  <a:pt x="71" y="109"/>
                  <a:pt x="81" y="109"/>
                </a:cubicBezTo>
                <a:cubicBezTo>
                  <a:pt x="90" y="108"/>
                  <a:pt x="98" y="101"/>
                  <a:pt x="98" y="90"/>
                </a:cubicBezTo>
                <a:cubicBezTo>
                  <a:pt x="98" y="0"/>
                  <a:pt x="98" y="0"/>
                  <a:pt x="98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0505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6" name="Google Shape;126;p18"/>
          <p:cNvSpPr txBox="1"/>
          <p:nvPr/>
        </p:nvSpPr>
        <p:spPr>
          <a:xfrm>
            <a:off x="11317050" y="260302"/>
            <a:ext cx="2463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000">
              <a:solidFill>
                <a:srgbClr val="C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47466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een arrow one third">
  <p:cSld name="Green arrow one third">
    <p:bg>
      <p:bgPr>
        <a:solidFill>
          <a:srgbClr val="F2F2F2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9"/>
          <p:cNvSpPr/>
          <p:nvPr/>
        </p:nvSpPr>
        <p:spPr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chemeClr val="dk2"/>
              </a:gs>
              <a:gs pos="100000">
                <a:schemeClr val="accent2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0" name="Google Shape;130;p19"/>
          <p:cNvSpPr txBox="1">
            <a:spLocks noGrp="1"/>
          </p:cNvSpPr>
          <p:nvPr>
            <p:ph type="title"/>
          </p:nvPr>
        </p:nvSpPr>
        <p:spPr>
          <a:xfrm>
            <a:off x="630000" y="1785600"/>
            <a:ext cx="4062235" cy="32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rebuchet MS"/>
              <a:buNone/>
              <a:defRPr sz="44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1" name="Google Shape;131;p19"/>
          <p:cNvPicPr preferRelativeResize="0"/>
          <p:nvPr/>
        </p:nvPicPr>
        <p:blipFill rotWithShape="1">
          <a:blip r:embed="rId2">
            <a:alphaModFix/>
          </a:blip>
          <a:srcRect t="7561" b="6867"/>
          <a:stretch/>
        </p:blipFill>
        <p:spPr>
          <a:xfrm>
            <a:off x="3578059" y="3416300"/>
            <a:ext cx="2694666" cy="3441700"/>
          </a:xfrm>
          <a:custGeom>
            <a:avLst/>
            <a:gdLst/>
            <a:ahLst/>
            <a:cxnLst/>
            <a:rect l="l" t="t" r="r" b="b"/>
            <a:pathLst>
              <a:path w="2694666" h="3441700" extrusionOk="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32" name="Google Shape;132;p19"/>
          <p:cNvSpPr/>
          <p:nvPr/>
        </p:nvSpPr>
        <p:spPr>
          <a:xfrm>
            <a:off x="11317050" y="208859"/>
            <a:ext cx="246300" cy="300919"/>
          </a:xfrm>
          <a:custGeom>
            <a:avLst/>
            <a:gdLst/>
            <a:ahLst/>
            <a:cxnLst/>
            <a:rect l="l" t="t" r="r" b="b"/>
            <a:pathLst>
              <a:path w="98" h="121" extrusionOk="0">
                <a:moveTo>
                  <a:pt x="0" y="0"/>
                </a:moveTo>
                <a:cubicBezTo>
                  <a:pt x="0" y="90"/>
                  <a:pt x="0" y="90"/>
                  <a:pt x="0" y="90"/>
                </a:cubicBezTo>
                <a:cubicBezTo>
                  <a:pt x="0" y="103"/>
                  <a:pt x="7" y="108"/>
                  <a:pt x="16" y="109"/>
                </a:cubicBezTo>
                <a:cubicBezTo>
                  <a:pt x="26" y="109"/>
                  <a:pt x="42" y="109"/>
                  <a:pt x="49" y="121"/>
                </a:cubicBezTo>
                <a:cubicBezTo>
                  <a:pt x="53" y="109"/>
                  <a:pt x="71" y="109"/>
                  <a:pt x="81" y="109"/>
                </a:cubicBezTo>
                <a:cubicBezTo>
                  <a:pt x="90" y="108"/>
                  <a:pt x="98" y="101"/>
                  <a:pt x="98" y="90"/>
                </a:cubicBezTo>
                <a:cubicBezTo>
                  <a:pt x="98" y="0"/>
                  <a:pt x="98" y="0"/>
                  <a:pt x="98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0505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3" name="Google Shape;133;p19"/>
          <p:cNvSpPr txBox="1">
            <a:spLocks noGrp="1"/>
          </p:cNvSpPr>
          <p:nvPr>
            <p:ph type="dt" idx="10"/>
          </p:nvPr>
        </p:nvSpPr>
        <p:spPr>
          <a:xfrm>
            <a:off x="10081299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9"/>
          <p:cNvSpPr txBox="1"/>
          <p:nvPr/>
        </p:nvSpPr>
        <p:spPr>
          <a:xfrm>
            <a:off x="11317050" y="260302"/>
            <a:ext cx="2463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000">
              <a:solidFill>
                <a:srgbClr val="C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05420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rrow half">
  <p:cSld name="Arrow half">
    <p:bg>
      <p:bgPr>
        <a:gradFill>
          <a:gsLst>
            <a:gs pos="0">
              <a:schemeClr val="dk2"/>
            </a:gs>
            <a:gs pos="100000">
              <a:schemeClr val="accent2"/>
            </a:gs>
          </a:gsLst>
          <a:lin ang="8100000" scaled="0"/>
        </a:gra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0"/>
          <p:cNvSpPr/>
          <p:nvPr/>
        </p:nvSpPr>
        <p:spPr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7" name="Google Shape;137;p20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4673646" cy="470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Trebuchet MS"/>
              <a:buNone/>
              <a:defRPr sz="3400" b="0" i="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8" name="Google Shape;138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97806" y="3589606"/>
            <a:ext cx="1365250" cy="3382962"/>
          </a:xfrm>
          <a:custGeom>
            <a:avLst/>
            <a:gdLst/>
            <a:ahLst/>
            <a:cxnLst/>
            <a:rect l="l" t="t" r="r" b="b"/>
            <a:pathLst>
              <a:path w="1365250" h="3382962" extrusionOk="0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39" name="Google Shape;139;p20"/>
          <p:cNvSpPr txBox="1">
            <a:spLocks noGrp="1"/>
          </p:cNvSpPr>
          <p:nvPr>
            <p:ph type="dt" idx="10"/>
          </p:nvPr>
        </p:nvSpPr>
        <p:spPr>
          <a:xfrm>
            <a:off x="10081299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0"/>
          <p:cNvSpPr/>
          <p:nvPr/>
        </p:nvSpPr>
        <p:spPr>
          <a:xfrm>
            <a:off x="11317050" y="208859"/>
            <a:ext cx="246300" cy="300919"/>
          </a:xfrm>
          <a:custGeom>
            <a:avLst/>
            <a:gdLst/>
            <a:ahLst/>
            <a:cxnLst/>
            <a:rect l="l" t="t" r="r" b="b"/>
            <a:pathLst>
              <a:path w="98" h="121" extrusionOk="0">
                <a:moveTo>
                  <a:pt x="0" y="0"/>
                </a:moveTo>
                <a:cubicBezTo>
                  <a:pt x="0" y="90"/>
                  <a:pt x="0" y="90"/>
                  <a:pt x="0" y="90"/>
                </a:cubicBezTo>
                <a:cubicBezTo>
                  <a:pt x="0" y="103"/>
                  <a:pt x="7" y="108"/>
                  <a:pt x="16" y="109"/>
                </a:cubicBezTo>
                <a:cubicBezTo>
                  <a:pt x="26" y="109"/>
                  <a:pt x="42" y="109"/>
                  <a:pt x="49" y="121"/>
                </a:cubicBezTo>
                <a:cubicBezTo>
                  <a:pt x="53" y="109"/>
                  <a:pt x="71" y="109"/>
                  <a:pt x="81" y="109"/>
                </a:cubicBezTo>
                <a:cubicBezTo>
                  <a:pt x="90" y="108"/>
                  <a:pt x="98" y="101"/>
                  <a:pt x="98" y="90"/>
                </a:cubicBezTo>
                <a:cubicBezTo>
                  <a:pt x="98" y="0"/>
                  <a:pt x="98" y="0"/>
                  <a:pt x="98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0505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1" name="Google Shape;141;p20"/>
          <p:cNvSpPr txBox="1"/>
          <p:nvPr/>
        </p:nvSpPr>
        <p:spPr>
          <a:xfrm>
            <a:off x="11317050" y="260302"/>
            <a:ext cx="2463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000">
              <a:solidFill>
                <a:srgbClr val="C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02648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3BC56B-7BD7-B146-A75E-9FAC77791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F6FA4F-FA73-8B44-9802-13EADCDC25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26810A-3CAF-C74A-82DF-519C1E0F4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CCCD-7510-2C40-BDF5-C8CA5E1B7F73}" type="datetimeFigureOut">
              <a:rPr lang="ru-RU" smtClean="0"/>
              <a:pPr/>
              <a:t>07.09.2022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D1B6EE-682B-D941-9A75-8A7C4F64A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57FA12-975B-6A48-9A4A-347DF66CF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4F114-CD8F-0A4B-81E2-3D1DB1A391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0379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een arrow half">
  <p:cSld name="Green arrow half">
    <p:bg>
      <p:bgPr>
        <a:solidFill>
          <a:srgbClr val="F2F2F2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"/>
          <p:cNvSpPr/>
          <p:nvPr/>
        </p:nvSpPr>
        <p:spPr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chemeClr val="dk2"/>
              </a:gs>
              <a:gs pos="100000">
                <a:schemeClr val="accent2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5" name="Google Shape;145;p21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4673646" cy="470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Trebuchet MS"/>
              <a:buNone/>
              <a:defRPr sz="3400" b="0" i="0" u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46" name="Google Shape;146;p21"/>
          <p:cNvPicPr preferRelativeResize="0"/>
          <p:nvPr/>
        </p:nvPicPr>
        <p:blipFill rotWithShape="1">
          <a:blip r:embed="rId2">
            <a:alphaModFix/>
          </a:blip>
          <a:srcRect t="9052" b="6866"/>
          <a:stretch/>
        </p:blipFill>
        <p:spPr>
          <a:xfrm rot="120000">
            <a:off x="4460172" y="3407803"/>
            <a:ext cx="2694666" cy="3456551"/>
          </a:xfrm>
          <a:custGeom>
            <a:avLst/>
            <a:gdLst/>
            <a:ahLst/>
            <a:cxnLst/>
            <a:rect l="l" t="t" r="r" b="b"/>
            <a:pathLst>
              <a:path w="2694666" h="3456551" extrusionOk="0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47" name="Google Shape;147;p21"/>
          <p:cNvSpPr/>
          <p:nvPr/>
        </p:nvSpPr>
        <p:spPr>
          <a:xfrm>
            <a:off x="11317050" y="208859"/>
            <a:ext cx="246300" cy="300919"/>
          </a:xfrm>
          <a:custGeom>
            <a:avLst/>
            <a:gdLst/>
            <a:ahLst/>
            <a:cxnLst/>
            <a:rect l="l" t="t" r="r" b="b"/>
            <a:pathLst>
              <a:path w="98" h="121" extrusionOk="0">
                <a:moveTo>
                  <a:pt x="0" y="0"/>
                </a:moveTo>
                <a:cubicBezTo>
                  <a:pt x="0" y="90"/>
                  <a:pt x="0" y="90"/>
                  <a:pt x="0" y="90"/>
                </a:cubicBezTo>
                <a:cubicBezTo>
                  <a:pt x="0" y="103"/>
                  <a:pt x="7" y="108"/>
                  <a:pt x="16" y="109"/>
                </a:cubicBezTo>
                <a:cubicBezTo>
                  <a:pt x="26" y="109"/>
                  <a:pt x="42" y="109"/>
                  <a:pt x="49" y="121"/>
                </a:cubicBezTo>
                <a:cubicBezTo>
                  <a:pt x="53" y="109"/>
                  <a:pt x="71" y="109"/>
                  <a:pt x="81" y="109"/>
                </a:cubicBezTo>
                <a:cubicBezTo>
                  <a:pt x="90" y="108"/>
                  <a:pt x="98" y="101"/>
                  <a:pt x="98" y="90"/>
                </a:cubicBezTo>
                <a:cubicBezTo>
                  <a:pt x="98" y="0"/>
                  <a:pt x="98" y="0"/>
                  <a:pt x="98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0505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8" name="Google Shape;148;p21"/>
          <p:cNvSpPr txBox="1">
            <a:spLocks noGrp="1"/>
          </p:cNvSpPr>
          <p:nvPr>
            <p:ph type="dt" idx="10"/>
          </p:nvPr>
        </p:nvSpPr>
        <p:spPr>
          <a:xfrm>
            <a:off x="10081299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1"/>
          <p:cNvSpPr txBox="1"/>
          <p:nvPr/>
        </p:nvSpPr>
        <p:spPr>
          <a:xfrm>
            <a:off x="11317050" y="260302"/>
            <a:ext cx="2463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000">
              <a:solidFill>
                <a:srgbClr val="C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74619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rrow two third">
  <p:cSld name="Arrow two third">
    <p:bg>
      <p:bgPr>
        <a:gradFill>
          <a:gsLst>
            <a:gs pos="0">
              <a:schemeClr val="dk2"/>
            </a:gs>
            <a:gs pos="100000">
              <a:schemeClr val="accent2"/>
            </a:gs>
          </a:gsLst>
          <a:lin ang="8100000" scaled="0"/>
        </a:gra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2"/>
          <p:cNvSpPr/>
          <p:nvPr/>
        </p:nvSpPr>
        <p:spPr>
          <a:xfrm>
            <a:off x="0" y="0"/>
            <a:ext cx="8446239" cy="6858000"/>
          </a:xfrm>
          <a:custGeom>
            <a:avLst/>
            <a:gdLst/>
            <a:ahLst/>
            <a:cxnLst/>
            <a:rect l="l" t="t" r="r" b="b"/>
            <a:pathLst>
              <a:path w="8446239" h="6858000" extrusionOk="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2" name="Google Shape;152;p22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6256800" cy="470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Trebuchet MS"/>
              <a:buNone/>
              <a:defRPr sz="3400" b="0" i="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3" name="Google Shape;153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90339" y="3589606"/>
            <a:ext cx="1365250" cy="3382962"/>
          </a:xfrm>
          <a:custGeom>
            <a:avLst/>
            <a:gdLst/>
            <a:ahLst/>
            <a:cxnLst/>
            <a:rect l="l" t="t" r="r" b="b"/>
            <a:pathLst>
              <a:path w="1365250" h="3382962" extrusionOk="0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54" name="Google Shape;154;p22"/>
          <p:cNvSpPr txBox="1">
            <a:spLocks noGrp="1"/>
          </p:cNvSpPr>
          <p:nvPr>
            <p:ph type="dt" idx="10"/>
          </p:nvPr>
        </p:nvSpPr>
        <p:spPr>
          <a:xfrm>
            <a:off x="10081299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2"/>
          <p:cNvSpPr/>
          <p:nvPr/>
        </p:nvSpPr>
        <p:spPr>
          <a:xfrm>
            <a:off x="11317050" y="208859"/>
            <a:ext cx="246300" cy="300919"/>
          </a:xfrm>
          <a:custGeom>
            <a:avLst/>
            <a:gdLst/>
            <a:ahLst/>
            <a:cxnLst/>
            <a:rect l="l" t="t" r="r" b="b"/>
            <a:pathLst>
              <a:path w="98" h="121" extrusionOk="0">
                <a:moveTo>
                  <a:pt x="0" y="0"/>
                </a:moveTo>
                <a:cubicBezTo>
                  <a:pt x="0" y="90"/>
                  <a:pt x="0" y="90"/>
                  <a:pt x="0" y="90"/>
                </a:cubicBezTo>
                <a:cubicBezTo>
                  <a:pt x="0" y="103"/>
                  <a:pt x="7" y="108"/>
                  <a:pt x="16" y="109"/>
                </a:cubicBezTo>
                <a:cubicBezTo>
                  <a:pt x="26" y="109"/>
                  <a:pt x="42" y="109"/>
                  <a:pt x="49" y="121"/>
                </a:cubicBezTo>
                <a:cubicBezTo>
                  <a:pt x="53" y="109"/>
                  <a:pt x="71" y="109"/>
                  <a:pt x="81" y="109"/>
                </a:cubicBezTo>
                <a:cubicBezTo>
                  <a:pt x="90" y="108"/>
                  <a:pt x="98" y="101"/>
                  <a:pt x="98" y="90"/>
                </a:cubicBezTo>
                <a:cubicBezTo>
                  <a:pt x="98" y="0"/>
                  <a:pt x="98" y="0"/>
                  <a:pt x="98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0505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6" name="Google Shape;156;p22"/>
          <p:cNvSpPr txBox="1"/>
          <p:nvPr/>
        </p:nvSpPr>
        <p:spPr>
          <a:xfrm>
            <a:off x="11317050" y="260302"/>
            <a:ext cx="2463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000">
              <a:solidFill>
                <a:srgbClr val="C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57" name="Google Shape;157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0000" y="153448"/>
            <a:ext cx="957501" cy="3863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98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een arrow two third">
  <p:cSld name="Green arrow two third">
    <p:bg>
      <p:bgPr>
        <a:solidFill>
          <a:srgbClr val="F2F2F2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3"/>
          <p:cNvSpPr/>
          <p:nvPr/>
        </p:nvSpPr>
        <p:spPr>
          <a:xfrm>
            <a:off x="0" y="0"/>
            <a:ext cx="8446239" cy="6858000"/>
          </a:xfrm>
          <a:custGeom>
            <a:avLst/>
            <a:gdLst/>
            <a:ahLst/>
            <a:cxnLst/>
            <a:rect l="l" t="t" r="r" b="b"/>
            <a:pathLst>
              <a:path w="8446239" h="6858000" extrusionOk="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2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0" name="Google Shape;160;p23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6256800" cy="470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Trebuchet MS"/>
              <a:buNone/>
              <a:defRPr sz="3400" b="0" i="0" u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1" name="Google Shape;161;p23"/>
          <p:cNvPicPr preferRelativeResize="0"/>
          <p:nvPr/>
        </p:nvPicPr>
        <p:blipFill rotWithShape="1">
          <a:blip r:embed="rId2">
            <a:alphaModFix/>
          </a:blip>
          <a:srcRect t="9052" b="6866"/>
          <a:stretch/>
        </p:blipFill>
        <p:spPr>
          <a:xfrm rot="120000">
            <a:off x="6567628" y="3407803"/>
            <a:ext cx="2694666" cy="3456551"/>
          </a:xfrm>
          <a:custGeom>
            <a:avLst/>
            <a:gdLst/>
            <a:ahLst/>
            <a:cxnLst/>
            <a:rect l="l" t="t" r="r" b="b"/>
            <a:pathLst>
              <a:path w="2694666" h="3456551" extrusionOk="0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62" name="Google Shape;162;p23"/>
          <p:cNvSpPr/>
          <p:nvPr/>
        </p:nvSpPr>
        <p:spPr>
          <a:xfrm>
            <a:off x="11317050" y="208859"/>
            <a:ext cx="246300" cy="300919"/>
          </a:xfrm>
          <a:custGeom>
            <a:avLst/>
            <a:gdLst/>
            <a:ahLst/>
            <a:cxnLst/>
            <a:rect l="l" t="t" r="r" b="b"/>
            <a:pathLst>
              <a:path w="98" h="121" extrusionOk="0">
                <a:moveTo>
                  <a:pt x="0" y="0"/>
                </a:moveTo>
                <a:cubicBezTo>
                  <a:pt x="0" y="90"/>
                  <a:pt x="0" y="90"/>
                  <a:pt x="0" y="90"/>
                </a:cubicBezTo>
                <a:cubicBezTo>
                  <a:pt x="0" y="103"/>
                  <a:pt x="7" y="108"/>
                  <a:pt x="16" y="109"/>
                </a:cubicBezTo>
                <a:cubicBezTo>
                  <a:pt x="26" y="109"/>
                  <a:pt x="42" y="109"/>
                  <a:pt x="49" y="121"/>
                </a:cubicBezTo>
                <a:cubicBezTo>
                  <a:pt x="53" y="109"/>
                  <a:pt x="71" y="109"/>
                  <a:pt x="81" y="109"/>
                </a:cubicBezTo>
                <a:cubicBezTo>
                  <a:pt x="90" y="108"/>
                  <a:pt x="98" y="101"/>
                  <a:pt x="98" y="90"/>
                </a:cubicBezTo>
                <a:cubicBezTo>
                  <a:pt x="98" y="0"/>
                  <a:pt x="98" y="0"/>
                  <a:pt x="98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0505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3" name="Google Shape;163;p23"/>
          <p:cNvSpPr txBox="1">
            <a:spLocks noGrp="1"/>
          </p:cNvSpPr>
          <p:nvPr>
            <p:ph type="dt" idx="10"/>
          </p:nvPr>
        </p:nvSpPr>
        <p:spPr>
          <a:xfrm>
            <a:off x="10081299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3"/>
          <p:cNvSpPr txBox="1"/>
          <p:nvPr/>
        </p:nvSpPr>
        <p:spPr>
          <a:xfrm>
            <a:off x="11317050" y="260302"/>
            <a:ext cx="2463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000">
              <a:solidFill>
                <a:srgbClr val="C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55094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statement green">
  <p:cSld name="Big statement green">
    <p:bg>
      <p:bgPr>
        <a:gradFill>
          <a:gsLst>
            <a:gs pos="0">
              <a:schemeClr val="dk2"/>
            </a:gs>
            <a:gs pos="100000">
              <a:schemeClr val="accent2"/>
            </a:gs>
          </a:gsLst>
          <a:lin ang="8100000" scaled="0"/>
        </a:gra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4"/>
          <p:cNvSpPr txBox="1">
            <a:spLocks noGrp="1"/>
          </p:cNvSpPr>
          <p:nvPr>
            <p:ph type="title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Trebuchet MS"/>
              <a:buNone/>
              <a:defRPr sz="5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4"/>
          <p:cNvSpPr txBox="1">
            <a:spLocks noGrp="1"/>
          </p:cNvSpPr>
          <p:nvPr>
            <p:ph type="dt" idx="10"/>
          </p:nvPr>
        </p:nvSpPr>
        <p:spPr>
          <a:xfrm>
            <a:off x="10081299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4"/>
          <p:cNvSpPr/>
          <p:nvPr/>
        </p:nvSpPr>
        <p:spPr>
          <a:xfrm>
            <a:off x="11317050" y="208859"/>
            <a:ext cx="246300" cy="300919"/>
          </a:xfrm>
          <a:custGeom>
            <a:avLst/>
            <a:gdLst/>
            <a:ahLst/>
            <a:cxnLst/>
            <a:rect l="l" t="t" r="r" b="b"/>
            <a:pathLst>
              <a:path w="98" h="121" extrusionOk="0">
                <a:moveTo>
                  <a:pt x="0" y="0"/>
                </a:moveTo>
                <a:cubicBezTo>
                  <a:pt x="0" y="90"/>
                  <a:pt x="0" y="90"/>
                  <a:pt x="0" y="90"/>
                </a:cubicBezTo>
                <a:cubicBezTo>
                  <a:pt x="0" y="103"/>
                  <a:pt x="7" y="108"/>
                  <a:pt x="16" y="109"/>
                </a:cubicBezTo>
                <a:cubicBezTo>
                  <a:pt x="26" y="109"/>
                  <a:pt x="42" y="109"/>
                  <a:pt x="49" y="121"/>
                </a:cubicBezTo>
                <a:cubicBezTo>
                  <a:pt x="53" y="109"/>
                  <a:pt x="71" y="109"/>
                  <a:pt x="81" y="109"/>
                </a:cubicBezTo>
                <a:cubicBezTo>
                  <a:pt x="90" y="108"/>
                  <a:pt x="98" y="101"/>
                  <a:pt x="98" y="90"/>
                </a:cubicBezTo>
                <a:cubicBezTo>
                  <a:pt x="98" y="0"/>
                  <a:pt x="98" y="0"/>
                  <a:pt x="98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0505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9" name="Google Shape;169;p24"/>
          <p:cNvSpPr txBox="1"/>
          <p:nvPr/>
        </p:nvSpPr>
        <p:spPr>
          <a:xfrm>
            <a:off x="11317050" y="260302"/>
            <a:ext cx="2463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000">
              <a:solidFill>
                <a:srgbClr val="C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31484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statement icon">
  <p:cSld name="Big statement icon">
    <p:bg>
      <p:bgPr>
        <a:solidFill>
          <a:srgbClr val="F2F2F2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5"/>
          <p:cNvSpPr txBox="1">
            <a:spLocks noGrp="1"/>
          </p:cNvSpPr>
          <p:nvPr>
            <p:ph type="dt" idx="10"/>
          </p:nvPr>
        </p:nvSpPr>
        <p:spPr>
          <a:xfrm>
            <a:off x="10081150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5"/>
          <p:cNvSpPr/>
          <p:nvPr/>
        </p:nvSpPr>
        <p:spPr>
          <a:xfrm>
            <a:off x="630000" y="625475"/>
            <a:ext cx="932688" cy="932688"/>
          </a:xfrm>
          <a:prstGeom prst="rect">
            <a:avLst/>
          </a:prstGeom>
          <a:noFill/>
          <a:ln w="107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3" name="Google Shape;173;p25"/>
          <p:cNvSpPr txBox="1">
            <a:spLocks noGrp="1"/>
          </p:cNvSpPr>
          <p:nvPr>
            <p:ph type="title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Trebuchet MS"/>
              <a:buNone/>
              <a:defRPr sz="5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052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bg>
      <p:bgPr>
        <a:solidFill>
          <a:schemeClr val="accent1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6"/>
          <p:cNvPicPr preferRelativeResize="0"/>
          <p:nvPr/>
        </p:nvPicPr>
        <p:blipFill rotWithShape="1">
          <a:blip r:embed="rId2">
            <a:alphaModFix/>
          </a:blip>
          <a:srcRect r="3634" b="1257"/>
          <a:stretch/>
        </p:blipFill>
        <p:spPr>
          <a:xfrm rot="-5400000" flipH="1">
            <a:off x="6797461" y="101443"/>
            <a:ext cx="769257" cy="10019821"/>
          </a:xfrm>
          <a:custGeom>
            <a:avLst/>
            <a:gdLst/>
            <a:ahLst/>
            <a:cxnLst/>
            <a:rect l="l" t="t" r="r" b="b"/>
            <a:pathLst>
              <a:path w="769257" h="10019821" extrusionOk="0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76" name="Google Shape;176;p26"/>
          <p:cNvSpPr/>
          <p:nvPr/>
        </p:nvSpPr>
        <p:spPr>
          <a:xfrm flipH="1">
            <a:off x="0" y="0"/>
            <a:ext cx="12192000" cy="5867335"/>
          </a:xfrm>
          <a:custGeom>
            <a:avLst/>
            <a:gdLst/>
            <a:ahLst/>
            <a:cxnLst/>
            <a:rect l="l" t="t" r="r" b="b"/>
            <a:pathLst>
              <a:path w="12192000" h="5867335" extrusionOk="0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0505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7" name="Google Shape;177;p26"/>
          <p:cNvSpPr/>
          <p:nvPr/>
        </p:nvSpPr>
        <p:spPr>
          <a:xfrm>
            <a:off x="11317050" y="208859"/>
            <a:ext cx="246300" cy="300919"/>
          </a:xfrm>
          <a:custGeom>
            <a:avLst/>
            <a:gdLst/>
            <a:ahLst/>
            <a:cxnLst/>
            <a:rect l="l" t="t" r="r" b="b"/>
            <a:pathLst>
              <a:path w="98" h="121" extrusionOk="0">
                <a:moveTo>
                  <a:pt x="0" y="0"/>
                </a:moveTo>
                <a:cubicBezTo>
                  <a:pt x="0" y="90"/>
                  <a:pt x="0" y="90"/>
                  <a:pt x="0" y="90"/>
                </a:cubicBezTo>
                <a:cubicBezTo>
                  <a:pt x="0" y="103"/>
                  <a:pt x="7" y="108"/>
                  <a:pt x="16" y="109"/>
                </a:cubicBezTo>
                <a:cubicBezTo>
                  <a:pt x="26" y="109"/>
                  <a:pt x="42" y="109"/>
                  <a:pt x="49" y="121"/>
                </a:cubicBezTo>
                <a:cubicBezTo>
                  <a:pt x="53" y="109"/>
                  <a:pt x="71" y="109"/>
                  <a:pt x="81" y="109"/>
                </a:cubicBezTo>
                <a:cubicBezTo>
                  <a:pt x="90" y="108"/>
                  <a:pt x="98" y="101"/>
                  <a:pt x="98" y="90"/>
                </a:cubicBezTo>
                <a:cubicBezTo>
                  <a:pt x="98" y="0"/>
                  <a:pt x="98" y="0"/>
                  <a:pt x="98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0505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8" name="Google Shape;178;p26"/>
          <p:cNvSpPr txBox="1"/>
          <p:nvPr/>
        </p:nvSpPr>
        <p:spPr>
          <a:xfrm>
            <a:off x="11317050" y="260302"/>
            <a:ext cx="2463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000">
              <a:solidFill>
                <a:srgbClr val="C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37622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pecial gray">
  <p:cSld name="Special gray">
    <p:bg>
      <p:bgPr>
        <a:solidFill>
          <a:srgbClr val="282828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7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10933200" cy="470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Trebuchet MS"/>
              <a:buNone/>
              <a:defRPr sz="3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27"/>
          <p:cNvSpPr/>
          <p:nvPr/>
        </p:nvSpPr>
        <p:spPr>
          <a:xfrm>
            <a:off x="11317050" y="208859"/>
            <a:ext cx="246300" cy="300919"/>
          </a:xfrm>
          <a:custGeom>
            <a:avLst/>
            <a:gdLst/>
            <a:ahLst/>
            <a:cxnLst/>
            <a:rect l="l" t="t" r="r" b="b"/>
            <a:pathLst>
              <a:path w="98" h="121" extrusionOk="0">
                <a:moveTo>
                  <a:pt x="0" y="0"/>
                </a:moveTo>
                <a:cubicBezTo>
                  <a:pt x="0" y="90"/>
                  <a:pt x="0" y="90"/>
                  <a:pt x="0" y="90"/>
                </a:cubicBezTo>
                <a:cubicBezTo>
                  <a:pt x="0" y="103"/>
                  <a:pt x="7" y="108"/>
                  <a:pt x="16" y="109"/>
                </a:cubicBezTo>
                <a:cubicBezTo>
                  <a:pt x="26" y="109"/>
                  <a:pt x="42" y="109"/>
                  <a:pt x="49" y="121"/>
                </a:cubicBezTo>
                <a:cubicBezTo>
                  <a:pt x="53" y="109"/>
                  <a:pt x="71" y="109"/>
                  <a:pt x="81" y="109"/>
                </a:cubicBezTo>
                <a:cubicBezTo>
                  <a:pt x="90" y="108"/>
                  <a:pt x="98" y="101"/>
                  <a:pt x="98" y="90"/>
                </a:cubicBezTo>
                <a:cubicBezTo>
                  <a:pt x="98" y="0"/>
                  <a:pt x="98" y="0"/>
                  <a:pt x="98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82" name="Google Shape;182;p27"/>
          <p:cNvSpPr txBox="1">
            <a:spLocks noGrp="1"/>
          </p:cNvSpPr>
          <p:nvPr>
            <p:ph type="dt" idx="10"/>
          </p:nvPr>
        </p:nvSpPr>
        <p:spPr>
          <a:xfrm>
            <a:off x="10081299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27"/>
          <p:cNvSpPr txBox="1"/>
          <p:nvPr/>
        </p:nvSpPr>
        <p:spPr>
          <a:xfrm>
            <a:off x="11317050" y="260302"/>
            <a:ext cx="2463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000">
              <a:solidFill>
                <a:srgbClr val="C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83523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green">
  <p:cSld name="Blank green">
    <p:bg>
      <p:bgPr>
        <a:gradFill>
          <a:gsLst>
            <a:gs pos="0">
              <a:schemeClr val="dk2"/>
            </a:gs>
            <a:gs pos="100000">
              <a:schemeClr val="accent2"/>
            </a:gs>
          </a:gsLst>
          <a:lin ang="8100000" scaled="0"/>
        </a:gra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8"/>
          <p:cNvSpPr txBox="1">
            <a:spLocks noGrp="1"/>
          </p:cNvSpPr>
          <p:nvPr>
            <p:ph type="dt" idx="10"/>
          </p:nvPr>
        </p:nvSpPr>
        <p:spPr>
          <a:xfrm>
            <a:off x="10081299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8"/>
          <p:cNvSpPr/>
          <p:nvPr/>
        </p:nvSpPr>
        <p:spPr>
          <a:xfrm>
            <a:off x="11317050" y="208859"/>
            <a:ext cx="246300" cy="300919"/>
          </a:xfrm>
          <a:custGeom>
            <a:avLst/>
            <a:gdLst/>
            <a:ahLst/>
            <a:cxnLst/>
            <a:rect l="l" t="t" r="r" b="b"/>
            <a:pathLst>
              <a:path w="98" h="121" extrusionOk="0">
                <a:moveTo>
                  <a:pt x="0" y="0"/>
                </a:moveTo>
                <a:cubicBezTo>
                  <a:pt x="0" y="90"/>
                  <a:pt x="0" y="90"/>
                  <a:pt x="0" y="90"/>
                </a:cubicBezTo>
                <a:cubicBezTo>
                  <a:pt x="0" y="103"/>
                  <a:pt x="7" y="108"/>
                  <a:pt x="16" y="109"/>
                </a:cubicBezTo>
                <a:cubicBezTo>
                  <a:pt x="26" y="109"/>
                  <a:pt x="42" y="109"/>
                  <a:pt x="49" y="121"/>
                </a:cubicBezTo>
                <a:cubicBezTo>
                  <a:pt x="53" y="109"/>
                  <a:pt x="71" y="109"/>
                  <a:pt x="81" y="109"/>
                </a:cubicBezTo>
                <a:cubicBezTo>
                  <a:pt x="90" y="108"/>
                  <a:pt x="98" y="101"/>
                  <a:pt x="98" y="90"/>
                </a:cubicBezTo>
                <a:cubicBezTo>
                  <a:pt x="98" y="0"/>
                  <a:pt x="98" y="0"/>
                  <a:pt x="98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0505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87" name="Google Shape;187;p28"/>
          <p:cNvSpPr txBox="1"/>
          <p:nvPr/>
        </p:nvSpPr>
        <p:spPr>
          <a:xfrm>
            <a:off x="11317050" y="260302"/>
            <a:ext cx="2463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000">
              <a:solidFill>
                <a:srgbClr val="C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86993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guide">
  <p:cSld name="Layout guide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189;p29"/>
          <p:cNvGrpSpPr/>
          <p:nvPr/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190" name="Google Shape;190;p29"/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/>
              <a:ahLst/>
              <a:cxnLst/>
              <a:rect l="l" t="t" r="r" b="b"/>
              <a:pathLst>
                <a:path w="12193200" h="6858000" extrusionOk="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0505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grpSp>
          <p:nvGrpSpPr>
            <p:cNvPr id="191" name="Google Shape;191;p29"/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192" name="Google Shape;192;p29"/>
              <p:cNvCxnSpPr/>
              <p:nvPr/>
            </p:nvCxnSpPr>
            <p:spPr>
              <a:xfrm>
                <a:off x="12623800" y="622800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3" name="Google Shape;193;p29"/>
              <p:cNvCxnSpPr/>
              <p:nvPr/>
            </p:nvCxnSpPr>
            <p:spPr>
              <a:xfrm>
                <a:off x="12623800" y="914211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4" name="Google Shape;194;p29"/>
              <p:cNvCxnSpPr/>
              <p:nvPr/>
            </p:nvCxnSpPr>
            <p:spPr>
              <a:xfrm>
                <a:off x="12623800" y="1205622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5" name="Google Shape;195;p29"/>
              <p:cNvCxnSpPr/>
              <p:nvPr/>
            </p:nvCxnSpPr>
            <p:spPr>
              <a:xfrm>
                <a:off x="12623800" y="1497600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6" name="Google Shape;196;p29"/>
              <p:cNvCxnSpPr/>
              <p:nvPr/>
            </p:nvCxnSpPr>
            <p:spPr>
              <a:xfrm>
                <a:off x="12623800" y="1788444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7" name="Google Shape;197;p29"/>
              <p:cNvCxnSpPr/>
              <p:nvPr/>
            </p:nvCxnSpPr>
            <p:spPr>
              <a:xfrm>
                <a:off x="12623800" y="2079855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8" name="Google Shape;198;p29"/>
              <p:cNvCxnSpPr/>
              <p:nvPr/>
            </p:nvCxnSpPr>
            <p:spPr>
              <a:xfrm>
                <a:off x="12623800" y="2371266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9" name="Google Shape;199;p29"/>
              <p:cNvCxnSpPr/>
              <p:nvPr/>
            </p:nvCxnSpPr>
            <p:spPr>
              <a:xfrm>
                <a:off x="12623800" y="2662677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0" name="Google Shape;200;p29"/>
              <p:cNvCxnSpPr/>
              <p:nvPr/>
            </p:nvCxnSpPr>
            <p:spPr>
              <a:xfrm>
                <a:off x="12623800" y="2954088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1" name="Google Shape;201;p29"/>
              <p:cNvCxnSpPr/>
              <p:nvPr/>
            </p:nvCxnSpPr>
            <p:spPr>
              <a:xfrm>
                <a:off x="12623800" y="3245499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2" name="Google Shape;202;p29"/>
              <p:cNvCxnSpPr/>
              <p:nvPr/>
            </p:nvCxnSpPr>
            <p:spPr>
              <a:xfrm>
                <a:off x="12623800" y="3536910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3" name="Google Shape;203;p29"/>
              <p:cNvCxnSpPr/>
              <p:nvPr/>
            </p:nvCxnSpPr>
            <p:spPr>
              <a:xfrm>
                <a:off x="12623800" y="3828321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4" name="Google Shape;204;p29"/>
              <p:cNvCxnSpPr/>
              <p:nvPr/>
            </p:nvCxnSpPr>
            <p:spPr>
              <a:xfrm>
                <a:off x="12623800" y="4119732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5" name="Google Shape;205;p29"/>
              <p:cNvCxnSpPr/>
              <p:nvPr/>
            </p:nvCxnSpPr>
            <p:spPr>
              <a:xfrm>
                <a:off x="12623800" y="4411143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6" name="Google Shape;206;p29"/>
              <p:cNvCxnSpPr/>
              <p:nvPr/>
            </p:nvCxnSpPr>
            <p:spPr>
              <a:xfrm>
                <a:off x="12623800" y="4702554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7" name="Google Shape;207;p29"/>
              <p:cNvCxnSpPr/>
              <p:nvPr/>
            </p:nvCxnSpPr>
            <p:spPr>
              <a:xfrm>
                <a:off x="12623800" y="4993965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8" name="Google Shape;208;p29"/>
              <p:cNvCxnSpPr/>
              <p:nvPr/>
            </p:nvCxnSpPr>
            <p:spPr>
              <a:xfrm>
                <a:off x="12623800" y="5285376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9" name="Google Shape;209;p29"/>
              <p:cNvCxnSpPr/>
              <p:nvPr/>
            </p:nvCxnSpPr>
            <p:spPr>
              <a:xfrm>
                <a:off x="12623800" y="5576787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0" name="Google Shape;210;p29"/>
              <p:cNvCxnSpPr/>
              <p:nvPr/>
            </p:nvCxnSpPr>
            <p:spPr>
              <a:xfrm>
                <a:off x="12623800" y="5868198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1" name="Google Shape;211;p29"/>
              <p:cNvCxnSpPr/>
              <p:nvPr/>
            </p:nvCxnSpPr>
            <p:spPr>
              <a:xfrm>
                <a:off x="12623800" y="6159600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212" name="Google Shape;212;p29"/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13" name="Google Shape;213;p29"/>
              <p:cNvSpPr/>
              <p:nvPr/>
            </p:nvSpPr>
            <p:spPr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4901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505050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214" name="Google Shape;214;p29"/>
              <p:cNvSpPr/>
              <p:nvPr/>
            </p:nvSpPr>
            <p:spPr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4901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505050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215" name="Google Shape;215;p29"/>
              <p:cNvSpPr/>
              <p:nvPr/>
            </p:nvSpPr>
            <p:spPr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4901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505050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216" name="Google Shape;216;p29"/>
              <p:cNvSpPr/>
              <p:nvPr/>
            </p:nvSpPr>
            <p:spPr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4901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505050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217" name="Google Shape;217;p29"/>
              <p:cNvSpPr/>
              <p:nvPr/>
            </p:nvSpPr>
            <p:spPr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4901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505050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218" name="Google Shape;218;p29"/>
              <p:cNvSpPr/>
              <p:nvPr/>
            </p:nvSpPr>
            <p:spPr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4901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505050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219" name="Google Shape;219;p29"/>
              <p:cNvSpPr/>
              <p:nvPr/>
            </p:nvSpPr>
            <p:spPr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4901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505050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220" name="Google Shape;220;p29"/>
              <p:cNvSpPr/>
              <p:nvPr/>
            </p:nvSpPr>
            <p:spPr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4901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505050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221" name="Google Shape;221;p29"/>
              <p:cNvSpPr/>
              <p:nvPr/>
            </p:nvSpPr>
            <p:spPr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4901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505050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222" name="Google Shape;222;p29"/>
              <p:cNvSpPr/>
              <p:nvPr/>
            </p:nvSpPr>
            <p:spPr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4901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505050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223" name="Google Shape;223;p29"/>
              <p:cNvSpPr/>
              <p:nvPr/>
            </p:nvSpPr>
            <p:spPr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4901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505050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sp>
          <p:nvSpPr>
            <p:cNvPr id="224" name="Google Shape;224;p29"/>
            <p:cNvSpPr/>
            <p:nvPr/>
          </p:nvSpPr>
          <p:spPr>
            <a:xfrm>
              <a:off x="-600" y="0"/>
              <a:ext cx="12193200" cy="6858000"/>
            </a:xfrm>
            <a:custGeom>
              <a:avLst/>
              <a:gdLst/>
              <a:ahLst/>
              <a:cxnLst/>
              <a:rect l="l" t="t" r="r" b="b"/>
              <a:pathLst>
                <a:path w="6026" h="3396" extrusionOk="0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75757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490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0505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490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0505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grpSp>
          <p:nvGrpSpPr>
            <p:cNvPr id="227" name="Google Shape;227;p29"/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228" name="Google Shape;228;p29"/>
              <p:cNvSpPr/>
              <p:nvPr/>
            </p:nvSpPr>
            <p:spPr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505050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229" name="Google Shape;229;p29"/>
              <p:cNvSpPr/>
              <p:nvPr/>
            </p:nvSpPr>
            <p:spPr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505050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230" name="Google Shape;230;p29"/>
              <p:cNvSpPr/>
              <p:nvPr/>
            </p:nvSpPr>
            <p:spPr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505050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231" name="Google Shape;231;p29"/>
              <p:cNvSpPr/>
              <p:nvPr/>
            </p:nvSpPr>
            <p:spPr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505050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232" name="Google Shape;232;p29"/>
              <p:cNvSpPr/>
              <p:nvPr/>
            </p:nvSpPr>
            <p:spPr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505050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sp>
          <p:nvSpPr>
            <p:cNvPr id="233" name="Google Shape;233;p29"/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/>
              <a:ahLst/>
              <a:cxnLst/>
              <a:rect l="l" t="t" r="r" b="b"/>
              <a:pathLst>
                <a:path w="10931999" h="5537797" extrusionOk="0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 cap="flat" cmpd="sng">
              <a:solidFill>
                <a:srgbClr val="E71C57">
                  <a:alpha val="34901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34" name="Google Shape;234;p29"/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000">
                  <a:solidFill>
                    <a:srgbClr val="7F7F7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1. xxxx  2. xxxx  3. xxxx</a:t>
              </a:r>
              <a:endParaRPr sz="1000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000">
                  <a:solidFill>
                    <a:srgbClr val="7F7F7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Note: List footnotes in numerical order. Footnote numbers are not bracketed. Use 10pt font. Do not put a period at the end of the note or the source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000">
                  <a:solidFill>
                    <a:srgbClr val="7F7F7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Source: Include a source for every chart that you use. Separate sources with a semicolon; BCG-related sources go at the end</a:t>
              </a:r>
              <a:endParaRPr sz="1000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235" name="Google Shape;235;p29"/>
          <p:cNvSpPr txBox="1">
            <a:spLocks noGrp="1"/>
          </p:cNvSpPr>
          <p:nvPr>
            <p:ph type="dt" idx="10"/>
          </p:nvPr>
        </p:nvSpPr>
        <p:spPr>
          <a:xfrm>
            <a:off x="10081299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853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Title Slide">
  <p:cSld name="D. Title Slide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0"/>
          <p:cNvSpPr/>
          <p:nvPr/>
        </p:nvSpPr>
        <p:spPr>
          <a:xfrm>
            <a:off x="4825099" y="2563498"/>
            <a:ext cx="2194560" cy="54864"/>
          </a:xfrm>
          <a:prstGeom prst="rect">
            <a:avLst/>
          </a:prstGeom>
          <a:solidFill>
            <a:schemeClr val="dk2"/>
          </a:solidFill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38" name="Google Shape;238;p30"/>
          <p:cNvSpPr txBox="1">
            <a:spLocks noGrp="1"/>
          </p:cNvSpPr>
          <p:nvPr>
            <p:ph type="ctrTitle"/>
          </p:nvPr>
        </p:nvSpPr>
        <p:spPr>
          <a:xfrm>
            <a:off x="3138908" y="3188008"/>
            <a:ext cx="5566942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rebuchet MS"/>
              <a:buNone/>
              <a:defRPr sz="4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30"/>
          <p:cNvSpPr txBox="1">
            <a:spLocks noGrp="1"/>
          </p:cNvSpPr>
          <p:nvPr>
            <p:ph type="subTitle" idx="1"/>
          </p:nvPr>
        </p:nvSpPr>
        <p:spPr>
          <a:xfrm>
            <a:off x="2487979" y="4252487"/>
            <a:ext cx="686880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lv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Char char="​"/>
              <a:defRPr sz="3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–"/>
              <a:defRPr/>
            </a:lvl3pPr>
            <a:lvl4pPr lvl="3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​"/>
              <a:defRPr/>
            </a:lvl4pPr>
            <a:lvl5pPr lvl="4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5pPr>
            <a:lvl6pPr lvl="5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7pPr>
            <a:lvl8pPr lvl="7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800"/>
              <a:buChar char="​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1800"/>
              <a:buChar char="​"/>
              <a:defRPr/>
            </a:lvl9pPr>
          </a:lstStyle>
          <a:p>
            <a:endParaRPr/>
          </a:p>
        </p:txBody>
      </p:sp>
      <p:sp>
        <p:nvSpPr>
          <p:cNvPr id="240" name="Google Shape;240;p30"/>
          <p:cNvSpPr/>
          <p:nvPr/>
        </p:nvSpPr>
        <p:spPr>
          <a:xfrm>
            <a:off x="149817" y="5966845"/>
            <a:ext cx="11892366" cy="743918"/>
          </a:xfrm>
          <a:prstGeom prst="rect">
            <a:avLst/>
          </a:prstGeom>
          <a:solidFill>
            <a:schemeClr val="dk2"/>
          </a:solidFill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41" name="Google Shape;241;p30" descr="Related image"/>
          <p:cNvPicPr preferRelativeResize="0"/>
          <p:nvPr/>
        </p:nvPicPr>
        <p:blipFill rotWithShape="1">
          <a:blip r:embed="rId2">
            <a:alphaModFix/>
          </a:blip>
          <a:srcRect t="25000" b="21667"/>
          <a:stretch/>
        </p:blipFill>
        <p:spPr>
          <a:xfrm>
            <a:off x="10464800" y="6089383"/>
            <a:ext cx="1384300" cy="536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25099" y="1231105"/>
            <a:ext cx="2194560" cy="8853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49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A0BDA0-9F5A-534C-9514-E431E3674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EC7541-F2AA-4344-BB5D-A0EC8D318E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4BDF3EA-5ED3-F344-BAFF-9E2AF81574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7E3705-C791-1C4B-9FFC-FA538E278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CCCD-7510-2C40-BDF5-C8CA5E1B7F73}" type="datetimeFigureOut">
              <a:rPr lang="ru-RU" smtClean="0"/>
              <a:pPr/>
              <a:t>07.09.2022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D8E5A7-4192-E04A-8731-72C746CE8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88F4D8-8321-8345-9C80-598DD6BCC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4F114-CD8F-0A4B-81E2-3D1DB1A391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0324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Gray slice heading">
  <p:cSld name="D. Gray slice heading">
    <p:bg>
      <p:bgPr>
        <a:solidFill>
          <a:schemeClr val="l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1"/>
          <p:cNvSpPr txBox="1">
            <a:spLocks noGrp="1"/>
          </p:cNvSpPr>
          <p:nvPr>
            <p:ph type="dt" idx="10"/>
          </p:nvPr>
        </p:nvSpPr>
        <p:spPr>
          <a:xfrm>
            <a:off x="10081299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31"/>
          <p:cNvSpPr/>
          <p:nvPr/>
        </p:nvSpPr>
        <p:spPr>
          <a:xfrm>
            <a:off x="1" y="-1309"/>
            <a:ext cx="4694400" cy="685930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46" name="Google Shape;246;p31"/>
          <p:cNvSpPr txBox="1">
            <a:spLocks noGrp="1"/>
          </p:cNvSpPr>
          <p:nvPr>
            <p:ph type="subTitle" idx="1"/>
          </p:nvPr>
        </p:nvSpPr>
        <p:spPr>
          <a:xfrm>
            <a:off x="630000" y="2158987"/>
            <a:ext cx="3744000" cy="541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7" name="Google Shape;247;p31"/>
          <p:cNvSpPr txBox="1">
            <a:spLocks noGrp="1"/>
          </p:cNvSpPr>
          <p:nvPr>
            <p:ph type="title"/>
          </p:nvPr>
        </p:nvSpPr>
        <p:spPr>
          <a:xfrm>
            <a:off x="630000" y="1227048"/>
            <a:ext cx="3744000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rebuchet MS"/>
              <a:buNone/>
              <a:defRPr sz="2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48" name="Google Shape;248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0000" y="153448"/>
            <a:ext cx="957501" cy="3863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291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Section header box">
  <p:cSld name="D. Section header box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2"/>
          <p:cNvSpPr txBox="1">
            <a:spLocks noGrp="1"/>
          </p:cNvSpPr>
          <p:nvPr>
            <p:ph type="dt" idx="10"/>
          </p:nvPr>
        </p:nvSpPr>
        <p:spPr>
          <a:xfrm>
            <a:off x="10081299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32"/>
          <p:cNvSpPr txBox="1">
            <a:spLocks noGrp="1"/>
          </p:cNvSpPr>
          <p:nvPr>
            <p:ph type="title"/>
          </p:nvPr>
        </p:nvSpPr>
        <p:spPr>
          <a:xfrm>
            <a:off x="1284742" y="2668041"/>
            <a:ext cx="9620491" cy="3201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137150" anchor="b" anchorCtr="0">
            <a:noAutofit/>
          </a:bodyPr>
          <a:lstStyle>
            <a:lvl1pPr lv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Trebuchet MS"/>
              <a:buNone/>
              <a:defRPr sz="5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32"/>
          <p:cNvSpPr/>
          <p:nvPr/>
        </p:nvSpPr>
        <p:spPr>
          <a:xfrm>
            <a:off x="1280693" y="1424081"/>
            <a:ext cx="951721" cy="951721"/>
          </a:xfrm>
          <a:prstGeom prst="rect">
            <a:avLst/>
          </a:prstGeom>
          <a:noFill/>
          <a:ln w="1077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50505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6110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Section header line">
  <p:cSld name="D. Section header line"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3"/>
          <p:cNvSpPr txBox="1">
            <a:spLocks noGrp="1"/>
          </p:cNvSpPr>
          <p:nvPr>
            <p:ph type="dt" idx="10"/>
          </p:nvPr>
        </p:nvSpPr>
        <p:spPr>
          <a:xfrm>
            <a:off x="10081299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33"/>
          <p:cNvSpPr txBox="1">
            <a:spLocks noGrp="1"/>
          </p:cNvSpPr>
          <p:nvPr>
            <p:ph type="title"/>
          </p:nvPr>
        </p:nvSpPr>
        <p:spPr>
          <a:xfrm>
            <a:off x="630000" y="3826800"/>
            <a:ext cx="10936800" cy="20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Trebuchet MS"/>
              <a:buNone/>
              <a:defRPr sz="5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56" name="Google Shape;256;p33"/>
          <p:cNvCxnSpPr/>
          <p:nvPr/>
        </p:nvCxnSpPr>
        <p:spPr>
          <a:xfrm>
            <a:off x="630000" y="3680016"/>
            <a:ext cx="11558587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56195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White one third">
  <p:cSld name="D. White one third">
    <p:bg>
      <p:bgPr>
        <a:gradFill>
          <a:gsLst>
            <a:gs pos="0">
              <a:schemeClr val="dk2"/>
            </a:gs>
            <a:gs pos="100000">
              <a:schemeClr val="accent2"/>
            </a:gs>
          </a:gsLst>
          <a:lin ang="8100000" scaled="0"/>
        </a:gra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34"/>
          <p:cNvPicPr preferRelativeResize="0"/>
          <p:nvPr/>
        </p:nvPicPr>
        <p:blipFill rotWithShape="1">
          <a:blip r:embed="rId2">
            <a:alphaModFix/>
          </a:blip>
          <a:srcRect l="29398" t="8741" r="101" b="27"/>
          <a:stretch/>
        </p:blipFill>
        <p:spPr>
          <a:xfrm rot="10800000" flipH="1">
            <a:off x="4064994" y="0"/>
            <a:ext cx="41695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4"/>
          <p:cNvSpPr/>
          <p:nvPr/>
        </p:nvSpPr>
        <p:spPr>
          <a:xfrm>
            <a:off x="0" y="0"/>
            <a:ext cx="4079508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60" name="Google Shape;260;p34"/>
          <p:cNvSpPr txBox="1">
            <a:spLocks noGrp="1"/>
          </p:cNvSpPr>
          <p:nvPr>
            <p:ph type="title"/>
          </p:nvPr>
        </p:nvSpPr>
        <p:spPr>
          <a:xfrm>
            <a:off x="630000" y="2681103"/>
            <a:ext cx="3127881" cy="149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rebuchet MS"/>
              <a:buNone/>
              <a:defRPr sz="2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34"/>
          <p:cNvSpPr txBox="1">
            <a:spLocks noGrp="1"/>
          </p:cNvSpPr>
          <p:nvPr>
            <p:ph type="dt" idx="10"/>
          </p:nvPr>
        </p:nvSpPr>
        <p:spPr>
          <a:xfrm>
            <a:off x="10081299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34"/>
          <p:cNvSpPr/>
          <p:nvPr/>
        </p:nvSpPr>
        <p:spPr>
          <a:xfrm>
            <a:off x="11317050" y="208859"/>
            <a:ext cx="246300" cy="300919"/>
          </a:xfrm>
          <a:custGeom>
            <a:avLst/>
            <a:gdLst/>
            <a:ahLst/>
            <a:cxnLst/>
            <a:rect l="l" t="t" r="r" b="b"/>
            <a:pathLst>
              <a:path w="98" h="121" extrusionOk="0">
                <a:moveTo>
                  <a:pt x="0" y="0"/>
                </a:moveTo>
                <a:cubicBezTo>
                  <a:pt x="0" y="90"/>
                  <a:pt x="0" y="90"/>
                  <a:pt x="0" y="90"/>
                </a:cubicBezTo>
                <a:cubicBezTo>
                  <a:pt x="0" y="103"/>
                  <a:pt x="7" y="108"/>
                  <a:pt x="16" y="109"/>
                </a:cubicBezTo>
                <a:cubicBezTo>
                  <a:pt x="26" y="109"/>
                  <a:pt x="42" y="109"/>
                  <a:pt x="49" y="121"/>
                </a:cubicBezTo>
                <a:cubicBezTo>
                  <a:pt x="53" y="109"/>
                  <a:pt x="71" y="109"/>
                  <a:pt x="81" y="109"/>
                </a:cubicBezTo>
                <a:cubicBezTo>
                  <a:pt x="90" y="108"/>
                  <a:pt x="98" y="101"/>
                  <a:pt x="98" y="90"/>
                </a:cubicBezTo>
                <a:cubicBezTo>
                  <a:pt x="98" y="0"/>
                  <a:pt x="98" y="0"/>
                  <a:pt x="98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0505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63" name="Google Shape;263;p34"/>
          <p:cNvSpPr txBox="1"/>
          <p:nvPr/>
        </p:nvSpPr>
        <p:spPr>
          <a:xfrm>
            <a:off x="11317050" y="260302"/>
            <a:ext cx="2463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000">
              <a:solidFill>
                <a:srgbClr val="C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64" name="Google Shape;264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0000" y="153448"/>
            <a:ext cx="957501" cy="3863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436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Green highlight">
  <p:cSld name="D. Green highlight">
    <p:bg>
      <p:bgPr>
        <a:gradFill>
          <a:gsLst>
            <a:gs pos="0">
              <a:schemeClr val="dk2"/>
            </a:gs>
            <a:gs pos="100000">
              <a:schemeClr val="accent2"/>
            </a:gs>
          </a:gsLst>
          <a:lin ang="8100000" scaled="0"/>
        </a:gra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35"/>
          <p:cNvPicPr preferRelativeResize="0"/>
          <p:nvPr/>
        </p:nvPicPr>
        <p:blipFill rotWithShape="1">
          <a:blip r:embed="rId2">
            <a:alphaModFix/>
          </a:blip>
          <a:srcRect l="29398" t="8741" r="101" b="27"/>
          <a:stretch/>
        </p:blipFill>
        <p:spPr>
          <a:xfrm rot="10800000" flipH="1">
            <a:off x="7165606" y="0"/>
            <a:ext cx="41695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5"/>
          <p:cNvSpPr/>
          <p:nvPr/>
        </p:nvSpPr>
        <p:spPr>
          <a:xfrm>
            <a:off x="0" y="0"/>
            <a:ext cx="7171956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68" name="Google Shape;268;p35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6276529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rebuchet MS"/>
              <a:buNone/>
              <a:defRPr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35"/>
          <p:cNvSpPr txBox="1">
            <a:spLocks noGrp="1"/>
          </p:cNvSpPr>
          <p:nvPr>
            <p:ph type="dt" idx="10"/>
          </p:nvPr>
        </p:nvSpPr>
        <p:spPr>
          <a:xfrm>
            <a:off x="10081299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35"/>
          <p:cNvSpPr/>
          <p:nvPr/>
        </p:nvSpPr>
        <p:spPr>
          <a:xfrm>
            <a:off x="11317050" y="208859"/>
            <a:ext cx="246300" cy="300919"/>
          </a:xfrm>
          <a:custGeom>
            <a:avLst/>
            <a:gdLst/>
            <a:ahLst/>
            <a:cxnLst/>
            <a:rect l="l" t="t" r="r" b="b"/>
            <a:pathLst>
              <a:path w="98" h="121" extrusionOk="0">
                <a:moveTo>
                  <a:pt x="0" y="0"/>
                </a:moveTo>
                <a:cubicBezTo>
                  <a:pt x="0" y="90"/>
                  <a:pt x="0" y="90"/>
                  <a:pt x="0" y="90"/>
                </a:cubicBezTo>
                <a:cubicBezTo>
                  <a:pt x="0" y="103"/>
                  <a:pt x="7" y="108"/>
                  <a:pt x="16" y="109"/>
                </a:cubicBezTo>
                <a:cubicBezTo>
                  <a:pt x="26" y="109"/>
                  <a:pt x="42" y="109"/>
                  <a:pt x="49" y="121"/>
                </a:cubicBezTo>
                <a:cubicBezTo>
                  <a:pt x="53" y="109"/>
                  <a:pt x="71" y="109"/>
                  <a:pt x="81" y="109"/>
                </a:cubicBezTo>
                <a:cubicBezTo>
                  <a:pt x="90" y="108"/>
                  <a:pt x="98" y="101"/>
                  <a:pt x="98" y="90"/>
                </a:cubicBezTo>
                <a:cubicBezTo>
                  <a:pt x="98" y="0"/>
                  <a:pt x="98" y="0"/>
                  <a:pt x="98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0505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71" name="Google Shape;271;p35"/>
          <p:cNvSpPr txBox="1"/>
          <p:nvPr/>
        </p:nvSpPr>
        <p:spPr>
          <a:xfrm>
            <a:off x="11317050" y="260302"/>
            <a:ext cx="2463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000">
              <a:solidFill>
                <a:srgbClr val="C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72" name="Google Shape;272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0000" y="153448"/>
            <a:ext cx="957501" cy="386302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5"/>
          <p:cNvSpPr txBox="1"/>
          <p:nvPr/>
        </p:nvSpPr>
        <p:spPr>
          <a:xfrm>
            <a:off x="4918710" y="6444893"/>
            <a:ext cx="2354580" cy="212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Проект. Версия от 26.09.2019</a:t>
            </a:r>
            <a:endParaRPr sz="1200">
              <a:solidFill>
                <a:schemeClr val="accent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01691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Four column green">
  <p:cSld name="D. Four column green">
    <p:bg>
      <p:bgPr>
        <a:gradFill>
          <a:gsLst>
            <a:gs pos="0">
              <a:schemeClr val="dk2"/>
            </a:gs>
            <a:gs pos="100000">
              <a:schemeClr val="accent2"/>
            </a:gs>
          </a:gsLst>
          <a:lin ang="8100000" scaled="0"/>
        </a:gra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36"/>
          <p:cNvPicPr preferRelativeResize="0"/>
          <p:nvPr/>
        </p:nvPicPr>
        <p:blipFill rotWithShape="1">
          <a:blip r:embed="rId2">
            <a:alphaModFix/>
          </a:blip>
          <a:srcRect l="29398" t="8741" r="101" b="27"/>
          <a:stretch/>
        </p:blipFill>
        <p:spPr>
          <a:xfrm rot="10800000" flipH="1">
            <a:off x="9029246" y="0"/>
            <a:ext cx="41695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6"/>
          <p:cNvSpPr/>
          <p:nvPr/>
        </p:nvSpPr>
        <p:spPr>
          <a:xfrm>
            <a:off x="0" y="0"/>
            <a:ext cx="903427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77" name="Google Shape;277;p36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8101584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rebuchet MS"/>
              <a:buNone/>
              <a:defRPr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36"/>
          <p:cNvSpPr txBox="1">
            <a:spLocks noGrp="1"/>
          </p:cNvSpPr>
          <p:nvPr>
            <p:ph type="dt" idx="10"/>
          </p:nvPr>
        </p:nvSpPr>
        <p:spPr>
          <a:xfrm>
            <a:off x="10081299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36"/>
          <p:cNvSpPr/>
          <p:nvPr/>
        </p:nvSpPr>
        <p:spPr>
          <a:xfrm>
            <a:off x="11317050" y="208859"/>
            <a:ext cx="246300" cy="300919"/>
          </a:xfrm>
          <a:custGeom>
            <a:avLst/>
            <a:gdLst/>
            <a:ahLst/>
            <a:cxnLst/>
            <a:rect l="l" t="t" r="r" b="b"/>
            <a:pathLst>
              <a:path w="98" h="121" extrusionOk="0">
                <a:moveTo>
                  <a:pt x="0" y="0"/>
                </a:moveTo>
                <a:cubicBezTo>
                  <a:pt x="0" y="90"/>
                  <a:pt x="0" y="90"/>
                  <a:pt x="0" y="90"/>
                </a:cubicBezTo>
                <a:cubicBezTo>
                  <a:pt x="0" y="103"/>
                  <a:pt x="7" y="108"/>
                  <a:pt x="16" y="109"/>
                </a:cubicBezTo>
                <a:cubicBezTo>
                  <a:pt x="26" y="109"/>
                  <a:pt x="42" y="109"/>
                  <a:pt x="49" y="121"/>
                </a:cubicBezTo>
                <a:cubicBezTo>
                  <a:pt x="53" y="109"/>
                  <a:pt x="71" y="109"/>
                  <a:pt x="81" y="109"/>
                </a:cubicBezTo>
                <a:cubicBezTo>
                  <a:pt x="90" y="108"/>
                  <a:pt x="98" y="101"/>
                  <a:pt x="98" y="90"/>
                </a:cubicBezTo>
                <a:cubicBezTo>
                  <a:pt x="98" y="0"/>
                  <a:pt x="98" y="0"/>
                  <a:pt x="98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0505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80" name="Google Shape;280;p36"/>
          <p:cNvSpPr txBox="1"/>
          <p:nvPr/>
        </p:nvSpPr>
        <p:spPr>
          <a:xfrm>
            <a:off x="11317050" y="260302"/>
            <a:ext cx="2463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000">
              <a:solidFill>
                <a:srgbClr val="C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81" name="Google Shape;281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0000" y="153448"/>
            <a:ext cx="957501" cy="386302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6"/>
          <p:cNvSpPr txBox="1"/>
          <p:nvPr/>
        </p:nvSpPr>
        <p:spPr>
          <a:xfrm>
            <a:off x="4918710" y="6444893"/>
            <a:ext cx="2354580" cy="212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Проект. Версия от 26.09.2019</a:t>
            </a:r>
            <a:endParaRPr sz="1200">
              <a:solidFill>
                <a:schemeClr val="accent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8736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Green one third">
  <p:cSld name="D. Green one third">
    <p:bg>
      <p:bgPr>
        <a:gradFill>
          <a:gsLst>
            <a:gs pos="0">
              <a:schemeClr val="dk2"/>
            </a:gs>
            <a:gs pos="100000">
              <a:schemeClr val="accent2"/>
            </a:gs>
          </a:gsLst>
          <a:lin ang="8100000" scaled="0"/>
        </a:gra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37"/>
          <p:cNvPicPr preferRelativeResize="0"/>
          <p:nvPr/>
        </p:nvPicPr>
        <p:blipFill rotWithShape="1">
          <a:blip r:embed="rId2">
            <a:alphaModFix/>
          </a:blip>
          <a:srcRect l="29398" t="8741" r="101" b="27"/>
          <a:stretch/>
        </p:blipFill>
        <p:spPr>
          <a:xfrm flipH="1">
            <a:off x="3671068" y="0"/>
            <a:ext cx="41695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7"/>
          <p:cNvSpPr txBox="1">
            <a:spLocks noGrp="1"/>
          </p:cNvSpPr>
          <p:nvPr>
            <p:ph type="title"/>
          </p:nvPr>
        </p:nvSpPr>
        <p:spPr>
          <a:xfrm>
            <a:off x="630000" y="2681103"/>
            <a:ext cx="3127881" cy="149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rebuchet MS"/>
              <a:buNone/>
              <a:defRPr sz="2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37"/>
          <p:cNvSpPr/>
          <p:nvPr/>
        </p:nvSpPr>
        <p:spPr>
          <a:xfrm>
            <a:off x="4080763" y="-1309"/>
            <a:ext cx="8111237" cy="68593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87" name="Google Shape;287;p37"/>
          <p:cNvSpPr/>
          <p:nvPr/>
        </p:nvSpPr>
        <p:spPr>
          <a:xfrm>
            <a:off x="11317050" y="208859"/>
            <a:ext cx="246300" cy="300919"/>
          </a:xfrm>
          <a:custGeom>
            <a:avLst/>
            <a:gdLst/>
            <a:ahLst/>
            <a:cxnLst/>
            <a:rect l="l" t="t" r="r" b="b"/>
            <a:pathLst>
              <a:path w="98" h="121" extrusionOk="0">
                <a:moveTo>
                  <a:pt x="0" y="0"/>
                </a:moveTo>
                <a:cubicBezTo>
                  <a:pt x="0" y="90"/>
                  <a:pt x="0" y="90"/>
                  <a:pt x="0" y="90"/>
                </a:cubicBezTo>
                <a:cubicBezTo>
                  <a:pt x="0" y="103"/>
                  <a:pt x="7" y="108"/>
                  <a:pt x="16" y="109"/>
                </a:cubicBezTo>
                <a:cubicBezTo>
                  <a:pt x="26" y="109"/>
                  <a:pt x="42" y="109"/>
                  <a:pt x="49" y="121"/>
                </a:cubicBezTo>
                <a:cubicBezTo>
                  <a:pt x="53" y="109"/>
                  <a:pt x="71" y="109"/>
                  <a:pt x="81" y="109"/>
                </a:cubicBezTo>
                <a:cubicBezTo>
                  <a:pt x="90" y="108"/>
                  <a:pt x="98" y="101"/>
                  <a:pt x="98" y="90"/>
                </a:cubicBezTo>
                <a:cubicBezTo>
                  <a:pt x="98" y="0"/>
                  <a:pt x="98" y="0"/>
                  <a:pt x="98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0505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88" name="Google Shape;288;p37"/>
          <p:cNvSpPr txBox="1">
            <a:spLocks noGrp="1"/>
          </p:cNvSpPr>
          <p:nvPr>
            <p:ph type="dt" idx="10"/>
          </p:nvPr>
        </p:nvSpPr>
        <p:spPr>
          <a:xfrm>
            <a:off x="10081299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37"/>
          <p:cNvSpPr txBox="1"/>
          <p:nvPr/>
        </p:nvSpPr>
        <p:spPr>
          <a:xfrm>
            <a:off x="11317050" y="260302"/>
            <a:ext cx="2463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000">
              <a:solidFill>
                <a:srgbClr val="C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90" name="Google Shape;290;p37"/>
          <p:cNvSpPr txBox="1"/>
          <p:nvPr/>
        </p:nvSpPr>
        <p:spPr>
          <a:xfrm>
            <a:off x="4918710" y="6444893"/>
            <a:ext cx="2354580" cy="212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Проект. Версия от 26.09.2019</a:t>
            </a:r>
            <a:endParaRPr sz="1200">
              <a:solidFill>
                <a:schemeClr val="accent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50738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Green half">
  <p:cSld name="D. Green half">
    <p:bg>
      <p:bgPr>
        <a:gradFill>
          <a:gsLst>
            <a:gs pos="0">
              <a:schemeClr val="dk2"/>
            </a:gs>
            <a:gs pos="100000">
              <a:schemeClr val="accent2"/>
            </a:gs>
          </a:gsLst>
          <a:lin ang="8100000" scaled="0"/>
        </a:gradFill>
        <a:effectLst/>
      </p:bgPr>
    </p:bg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38"/>
          <p:cNvPicPr preferRelativeResize="0"/>
          <p:nvPr/>
        </p:nvPicPr>
        <p:blipFill rotWithShape="1">
          <a:blip r:embed="rId2">
            <a:alphaModFix/>
          </a:blip>
          <a:srcRect l="29398" t="8741" r="101" b="27"/>
          <a:stretch/>
        </p:blipFill>
        <p:spPr>
          <a:xfrm flipH="1">
            <a:off x="5689582" y="0"/>
            <a:ext cx="41695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8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94" name="Google Shape;294;p38"/>
          <p:cNvSpPr>
            <a:spLocks noGrp="1"/>
          </p:cNvSpPr>
          <p:nvPr>
            <p:ph type="pic" idx="2"/>
          </p:nvPr>
        </p:nvSpPr>
        <p:spPr>
          <a:xfrm>
            <a:off x="6092021" y="0"/>
            <a:ext cx="6099977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0" tIns="914400" rIns="914400" bIns="914400" anchor="t" anchorCtr="0">
            <a:noAutofit/>
          </a:bodyPr>
          <a:lstStyle>
            <a:lvl1pPr marR="0" lvl="0" algn="ctr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​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Trebuchet MS"/>
              <a:buChar char="–"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​"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​"/>
              <a:defRPr sz="1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​"/>
              <a:defRPr sz="4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Arial"/>
              <a:buChar char="​"/>
              <a:defRPr sz="54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2400"/>
              <a:buFont typeface="Arial"/>
              <a:buChar char="​"/>
              <a:defRPr sz="24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95" name="Google Shape;295;p38"/>
          <p:cNvSpPr txBox="1">
            <a:spLocks noGrp="1"/>
          </p:cNvSpPr>
          <p:nvPr>
            <p:ph type="title"/>
          </p:nvPr>
        </p:nvSpPr>
        <p:spPr>
          <a:xfrm>
            <a:off x="630000" y="1785600"/>
            <a:ext cx="4388400" cy="32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20025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rebuchet MS"/>
              <a:buNone/>
              <a:defRPr sz="4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38"/>
          <p:cNvSpPr/>
          <p:nvPr/>
        </p:nvSpPr>
        <p:spPr>
          <a:xfrm>
            <a:off x="11317050" y="208859"/>
            <a:ext cx="246300" cy="300919"/>
          </a:xfrm>
          <a:custGeom>
            <a:avLst/>
            <a:gdLst/>
            <a:ahLst/>
            <a:cxnLst/>
            <a:rect l="l" t="t" r="r" b="b"/>
            <a:pathLst>
              <a:path w="98" h="121" extrusionOk="0">
                <a:moveTo>
                  <a:pt x="0" y="0"/>
                </a:moveTo>
                <a:cubicBezTo>
                  <a:pt x="0" y="90"/>
                  <a:pt x="0" y="90"/>
                  <a:pt x="0" y="90"/>
                </a:cubicBezTo>
                <a:cubicBezTo>
                  <a:pt x="0" y="103"/>
                  <a:pt x="7" y="108"/>
                  <a:pt x="16" y="109"/>
                </a:cubicBezTo>
                <a:cubicBezTo>
                  <a:pt x="26" y="109"/>
                  <a:pt x="42" y="109"/>
                  <a:pt x="49" y="121"/>
                </a:cubicBezTo>
                <a:cubicBezTo>
                  <a:pt x="53" y="109"/>
                  <a:pt x="71" y="109"/>
                  <a:pt x="81" y="109"/>
                </a:cubicBezTo>
                <a:cubicBezTo>
                  <a:pt x="90" y="108"/>
                  <a:pt x="98" y="101"/>
                  <a:pt x="98" y="90"/>
                </a:cubicBezTo>
                <a:cubicBezTo>
                  <a:pt x="98" y="0"/>
                  <a:pt x="98" y="0"/>
                  <a:pt x="98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0505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97" name="Google Shape;297;p38"/>
          <p:cNvSpPr txBox="1">
            <a:spLocks noGrp="1"/>
          </p:cNvSpPr>
          <p:nvPr>
            <p:ph type="dt" idx="10"/>
          </p:nvPr>
        </p:nvSpPr>
        <p:spPr>
          <a:xfrm>
            <a:off x="10081299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38"/>
          <p:cNvSpPr txBox="1"/>
          <p:nvPr/>
        </p:nvSpPr>
        <p:spPr>
          <a:xfrm>
            <a:off x="11317050" y="260302"/>
            <a:ext cx="2463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000">
              <a:solidFill>
                <a:srgbClr val="C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88192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Green two third">
  <p:cSld name="D. Green two third">
    <p:bg>
      <p:bgPr>
        <a:gradFill>
          <a:gsLst>
            <a:gs pos="0">
              <a:schemeClr val="dk2"/>
            </a:gs>
            <a:gs pos="100000">
              <a:schemeClr val="accent2"/>
            </a:gs>
          </a:gsLst>
          <a:lin ang="8100000" scaled="0"/>
        </a:gra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39"/>
          <p:cNvPicPr preferRelativeResize="0"/>
          <p:nvPr/>
        </p:nvPicPr>
        <p:blipFill rotWithShape="1">
          <a:blip r:embed="rId2">
            <a:alphaModFix/>
          </a:blip>
          <a:srcRect l="29398" t="8741" r="101" b="27"/>
          <a:stretch/>
        </p:blipFill>
        <p:spPr>
          <a:xfrm flipH="1">
            <a:off x="7409849" y="0"/>
            <a:ext cx="41695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9"/>
          <p:cNvSpPr/>
          <p:nvPr/>
        </p:nvSpPr>
        <p:spPr>
          <a:xfrm>
            <a:off x="7819543" y="0"/>
            <a:ext cx="4372457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02" name="Google Shape;302;p39"/>
          <p:cNvSpPr>
            <a:spLocks noGrp="1"/>
          </p:cNvSpPr>
          <p:nvPr>
            <p:ph type="pic" idx="2"/>
          </p:nvPr>
        </p:nvSpPr>
        <p:spPr>
          <a:xfrm>
            <a:off x="7820025" y="0"/>
            <a:ext cx="4371975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400" rIns="182875" bIns="914400" anchor="t" anchorCtr="0">
            <a:noAutofit/>
          </a:bodyPr>
          <a:lstStyle>
            <a:lvl1pPr marR="0" lvl="0" algn="ctr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​"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Trebuchet MS"/>
              <a:buChar char="–"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​"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​"/>
              <a:defRPr sz="1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​"/>
              <a:defRPr sz="4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Arial"/>
              <a:buChar char="​"/>
              <a:defRPr sz="54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2400"/>
              <a:buFont typeface="Arial"/>
              <a:buChar char="​"/>
              <a:defRPr sz="24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303" name="Google Shape;303;p39"/>
          <p:cNvSpPr txBox="1">
            <a:spLocks noGrp="1"/>
          </p:cNvSpPr>
          <p:nvPr>
            <p:ph type="title"/>
          </p:nvPr>
        </p:nvSpPr>
        <p:spPr>
          <a:xfrm>
            <a:off x="630936" y="1785600"/>
            <a:ext cx="6247552" cy="32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rebuchet MS"/>
              <a:buNone/>
              <a:defRPr sz="4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39"/>
          <p:cNvSpPr/>
          <p:nvPr/>
        </p:nvSpPr>
        <p:spPr>
          <a:xfrm>
            <a:off x="11317050" y="208859"/>
            <a:ext cx="246300" cy="300919"/>
          </a:xfrm>
          <a:custGeom>
            <a:avLst/>
            <a:gdLst/>
            <a:ahLst/>
            <a:cxnLst/>
            <a:rect l="l" t="t" r="r" b="b"/>
            <a:pathLst>
              <a:path w="98" h="121" extrusionOk="0">
                <a:moveTo>
                  <a:pt x="0" y="0"/>
                </a:moveTo>
                <a:cubicBezTo>
                  <a:pt x="0" y="90"/>
                  <a:pt x="0" y="90"/>
                  <a:pt x="0" y="90"/>
                </a:cubicBezTo>
                <a:cubicBezTo>
                  <a:pt x="0" y="103"/>
                  <a:pt x="7" y="108"/>
                  <a:pt x="16" y="109"/>
                </a:cubicBezTo>
                <a:cubicBezTo>
                  <a:pt x="26" y="109"/>
                  <a:pt x="42" y="109"/>
                  <a:pt x="49" y="121"/>
                </a:cubicBezTo>
                <a:cubicBezTo>
                  <a:pt x="53" y="109"/>
                  <a:pt x="71" y="109"/>
                  <a:pt x="81" y="109"/>
                </a:cubicBezTo>
                <a:cubicBezTo>
                  <a:pt x="90" y="108"/>
                  <a:pt x="98" y="101"/>
                  <a:pt x="98" y="90"/>
                </a:cubicBezTo>
                <a:cubicBezTo>
                  <a:pt x="98" y="0"/>
                  <a:pt x="98" y="0"/>
                  <a:pt x="98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0505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05" name="Google Shape;305;p39"/>
          <p:cNvSpPr txBox="1">
            <a:spLocks noGrp="1"/>
          </p:cNvSpPr>
          <p:nvPr>
            <p:ph type="dt" idx="10"/>
          </p:nvPr>
        </p:nvSpPr>
        <p:spPr>
          <a:xfrm>
            <a:off x="10081299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39"/>
          <p:cNvSpPr txBox="1"/>
          <p:nvPr/>
        </p:nvSpPr>
        <p:spPr>
          <a:xfrm>
            <a:off x="11317050" y="260302"/>
            <a:ext cx="2463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000">
              <a:solidFill>
                <a:srgbClr val="C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61863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Left arrow">
  <p:cSld name="D. Left arrow">
    <p:bg>
      <p:bgPr>
        <a:gradFill>
          <a:gsLst>
            <a:gs pos="0">
              <a:schemeClr val="dk2"/>
            </a:gs>
            <a:gs pos="100000">
              <a:schemeClr val="accent2"/>
            </a:gs>
          </a:gsLst>
          <a:lin ang="8100000" scaled="0"/>
        </a:grad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0"/>
          <p:cNvSpPr/>
          <p:nvPr/>
        </p:nvSpPr>
        <p:spPr>
          <a:xfrm>
            <a:off x="1524" y="1310"/>
            <a:ext cx="4088312" cy="6858000"/>
          </a:xfrm>
          <a:custGeom>
            <a:avLst/>
            <a:gdLst/>
            <a:ahLst/>
            <a:cxnLst/>
            <a:rect l="l" t="t" r="r" b="b"/>
            <a:pathLst>
              <a:path w="4088312" h="6858000" extrusionOk="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09" name="Google Shape;309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32442" y="3590399"/>
            <a:ext cx="1365250" cy="3382962"/>
          </a:xfrm>
          <a:custGeom>
            <a:avLst/>
            <a:gdLst/>
            <a:ahLst/>
            <a:cxnLst/>
            <a:rect l="l" t="t" r="r" b="b"/>
            <a:pathLst>
              <a:path w="1365250" h="3382962" extrusionOk="0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10" name="Google Shape;310;p40"/>
          <p:cNvSpPr txBox="1">
            <a:spLocks noGrp="1"/>
          </p:cNvSpPr>
          <p:nvPr>
            <p:ph type="title"/>
          </p:nvPr>
        </p:nvSpPr>
        <p:spPr>
          <a:xfrm>
            <a:off x="630000" y="2764203"/>
            <a:ext cx="2478638" cy="1314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rebuchet MS"/>
              <a:buNone/>
              <a:defRPr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40"/>
          <p:cNvSpPr txBox="1">
            <a:spLocks noGrp="1"/>
          </p:cNvSpPr>
          <p:nvPr>
            <p:ph type="dt" idx="10"/>
          </p:nvPr>
        </p:nvSpPr>
        <p:spPr>
          <a:xfrm>
            <a:off x="10081299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40"/>
          <p:cNvSpPr/>
          <p:nvPr/>
        </p:nvSpPr>
        <p:spPr>
          <a:xfrm>
            <a:off x="11317050" y="208859"/>
            <a:ext cx="246300" cy="300919"/>
          </a:xfrm>
          <a:custGeom>
            <a:avLst/>
            <a:gdLst/>
            <a:ahLst/>
            <a:cxnLst/>
            <a:rect l="l" t="t" r="r" b="b"/>
            <a:pathLst>
              <a:path w="98" h="121" extrusionOk="0">
                <a:moveTo>
                  <a:pt x="0" y="0"/>
                </a:moveTo>
                <a:cubicBezTo>
                  <a:pt x="0" y="90"/>
                  <a:pt x="0" y="90"/>
                  <a:pt x="0" y="90"/>
                </a:cubicBezTo>
                <a:cubicBezTo>
                  <a:pt x="0" y="103"/>
                  <a:pt x="7" y="108"/>
                  <a:pt x="16" y="109"/>
                </a:cubicBezTo>
                <a:cubicBezTo>
                  <a:pt x="26" y="109"/>
                  <a:pt x="42" y="109"/>
                  <a:pt x="49" y="121"/>
                </a:cubicBezTo>
                <a:cubicBezTo>
                  <a:pt x="53" y="109"/>
                  <a:pt x="71" y="109"/>
                  <a:pt x="81" y="109"/>
                </a:cubicBezTo>
                <a:cubicBezTo>
                  <a:pt x="90" y="108"/>
                  <a:pt x="98" y="101"/>
                  <a:pt x="98" y="90"/>
                </a:cubicBezTo>
                <a:cubicBezTo>
                  <a:pt x="98" y="0"/>
                  <a:pt x="98" y="0"/>
                  <a:pt x="98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0505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13" name="Google Shape;313;p40"/>
          <p:cNvSpPr txBox="1"/>
          <p:nvPr/>
        </p:nvSpPr>
        <p:spPr>
          <a:xfrm>
            <a:off x="11317050" y="260302"/>
            <a:ext cx="2463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000">
              <a:solidFill>
                <a:srgbClr val="C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14" name="Google Shape;314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0000" y="153448"/>
            <a:ext cx="957501" cy="3863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609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4A9F09-72E3-F240-984A-B93E55B30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5C2AEF-EFED-8141-8EC7-4906227E1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A627D97-CED1-BB4A-9061-15CF73C6B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6B0D498-E165-E446-8A2B-AEFFF4CCA8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D1D8EF4-F50F-E942-94C7-A7BA8E38CC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82AEC82-7056-CF4E-8091-60A5DB7F1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CCCD-7510-2C40-BDF5-C8CA5E1B7F73}" type="datetimeFigureOut">
              <a:rPr lang="ru-RU" smtClean="0"/>
              <a:pPr/>
              <a:t>07.09.2022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060AA64-EC84-7846-862C-922300346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054B50C-ABE8-6544-A005-AEF705168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4F114-CD8F-0A4B-81E2-3D1DB1A391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2834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Green left arrow">
  <p:cSld name="D. Green left arrow">
    <p:bg>
      <p:bgPr>
        <a:solidFill>
          <a:schemeClr val="lt1"/>
        </a:soli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1"/>
          <p:cNvSpPr/>
          <p:nvPr/>
        </p:nvSpPr>
        <p:spPr>
          <a:xfrm>
            <a:off x="1524" y="1310"/>
            <a:ext cx="4088312" cy="6858000"/>
          </a:xfrm>
          <a:custGeom>
            <a:avLst/>
            <a:gdLst/>
            <a:ahLst/>
            <a:cxnLst/>
            <a:rect l="l" t="t" r="r" b="b"/>
            <a:pathLst>
              <a:path w="4088312" h="6858000" extrusionOk="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2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17" name="Google Shape;317;p41"/>
          <p:cNvSpPr txBox="1">
            <a:spLocks noGrp="1"/>
          </p:cNvSpPr>
          <p:nvPr>
            <p:ph type="title"/>
          </p:nvPr>
        </p:nvSpPr>
        <p:spPr>
          <a:xfrm>
            <a:off x="630000" y="2764203"/>
            <a:ext cx="2478638" cy="1314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rebuchet MS"/>
              <a:buNone/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18" name="Google Shape;318;p41"/>
          <p:cNvPicPr preferRelativeResize="0"/>
          <p:nvPr/>
        </p:nvPicPr>
        <p:blipFill rotWithShape="1">
          <a:blip r:embed="rId2">
            <a:alphaModFix/>
          </a:blip>
          <a:srcRect t="6216" b="7715"/>
          <a:stretch/>
        </p:blipFill>
        <p:spPr>
          <a:xfrm rot="120000">
            <a:off x="2174642" y="3402828"/>
            <a:ext cx="2694666" cy="3461745"/>
          </a:xfrm>
          <a:custGeom>
            <a:avLst/>
            <a:gdLst/>
            <a:ahLst/>
            <a:cxnLst/>
            <a:rect l="l" t="t" r="r" b="b"/>
            <a:pathLst>
              <a:path w="2694666" h="3461745" extrusionOk="0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19" name="Google Shape;319;p41"/>
          <p:cNvSpPr/>
          <p:nvPr/>
        </p:nvSpPr>
        <p:spPr>
          <a:xfrm>
            <a:off x="11317050" y="208859"/>
            <a:ext cx="246300" cy="300919"/>
          </a:xfrm>
          <a:custGeom>
            <a:avLst/>
            <a:gdLst/>
            <a:ahLst/>
            <a:cxnLst/>
            <a:rect l="l" t="t" r="r" b="b"/>
            <a:pathLst>
              <a:path w="98" h="121" extrusionOk="0">
                <a:moveTo>
                  <a:pt x="0" y="0"/>
                </a:moveTo>
                <a:cubicBezTo>
                  <a:pt x="0" y="90"/>
                  <a:pt x="0" y="90"/>
                  <a:pt x="0" y="90"/>
                </a:cubicBezTo>
                <a:cubicBezTo>
                  <a:pt x="0" y="103"/>
                  <a:pt x="7" y="108"/>
                  <a:pt x="16" y="109"/>
                </a:cubicBezTo>
                <a:cubicBezTo>
                  <a:pt x="26" y="109"/>
                  <a:pt x="42" y="109"/>
                  <a:pt x="49" y="121"/>
                </a:cubicBezTo>
                <a:cubicBezTo>
                  <a:pt x="53" y="109"/>
                  <a:pt x="71" y="109"/>
                  <a:pt x="81" y="109"/>
                </a:cubicBezTo>
                <a:cubicBezTo>
                  <a:pt x="90" y="108"/>
                  <a:pt x="98" y="101"/>
                  <a:pt x="98" y="90"/>
                </a:cubicBezTo>
                <a:cubicBezTo>
                  <a:pt x="98" y="0"/>
                  <a:pt x="98" y="0"/>
                  <a:pt x="98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0505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20" name="Google Shape;320;p41"/>
          <p:cNvSpPr txBox="1">
            <a:spLocks noGrp="1"/>
          </p:cNvSpPr>
          <p:nvPr>
            <p:ph type="dt" idx="10"/>
          </p:nvPr>
        </p:nvSpPr>
        <p:spPr>
          <a:xfrm>
            <a:off x="10081299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41"/>
          <p:cNvSpPr txBox="1"/>
          <p:nvPr/>
        </p:nvSpPr>
        <p:spPr>
          <a:xfrm>
            <a:off x="11317050" y="260302"/>
            <a:ext cx="2463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000">
              <a:solidFill>
                <a:srgbClr val="C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22" name="Google Shape;322;p41"/>
          <p:cNvSpPr txBox="1"/>
          <p:nvPr/>
        </p:nvSpPr>
        <p:spPr>
          <a:xfrm>
            <a:off x="4918710" y="6444893"/>
            <a:ext cx="2354580" cy="212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Проект. Версия от 26.09.2019</a:t>
            </a:r>
            <a:endParaRPr sz="1200">
              <a:solidFill>
                <a:schemeClr val="accent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90214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Arrow one third">
  <p:cSld name="D. Arrow one third">
    <p:bg>
      <p:bgPr>
        <a:gradFill>
          <a:gsLst>
            <a:gs pos="0">
              <a:schemeClr val="dk2"/>
            </a:gs>
            <a:gs pos="100000">
              <a:schemeClr val="accent2"/>
            </a:gs>
          </a:gsLst>
          <a:lin ang="8100000" scaled="0"/>
        </a:gra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2"/>
          <p:cNvSpPr/>
          <p:nvPr/>
        </p:nvSpPr>
        <p:spPr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25" name="Google Shape;325;p42"/>
          <p:cNvSpPr txBox="1">
            <a:spLocks noGrp="1"/>
          </p:cNvSpPr>
          <p:nvPr>
            <p:ph type="title"/>
          </p:nvPr>
        </p:nvSpPr>
        <p:spPr>
          <a:xfrm>
            <a:off x="630000" y="1785600"/>
            <a:ext cx="4062235" cy="32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rebuchet MS"/>
              <a:buNone/>
              <a:defRPr sz="4400" b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26" name="Google Shape;326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81525" y="3394392"/>
            <a:ext cx="1298575" cy="3571875"/>
          </a:xfrm>
          <a:custGeom>
            <a:avLst/>
            <a:gdLst/>
            <a:ahLst/>
            <a:cxnLst/>
            <a:rect l="l" t="t" r="r" b="b"/>
            <a:pathLst>
              <a:path w="1298575" h="3571875" extrusionOk="0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27" name="Google Shape;327;p42"/>
          <p:cNvSpPr txBox="1">
            <a:spLocks noGrp="1"/>
          </p:cNvSpPr>
          <p:nvPr>
            <p:ph type="dt" idx="10"/>
          </p:nvPr>
        </p:nvSpPr>
        <p:spPr>
          <a:xfrm>
            <a:off x="10081299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42"/>
          <p:cNvSpPr/>
          <p:nvPr/>
        </p:nvSpPr>
        <p:spPr>
          <a:xfrm>
            <a:off x="11317050" y="208859"/>
            <a:ext cx="246300" cy="300919"/>
          </a:xfrm>
          <a:custGeom>
            <a:avLst/>
            <a:gdLst/>
            <a:ahLst/>
            <a:cxnLst/>
            <a:rect l="l" t="t" r="r" b="b"/>
            <a:pathLst>
              <a:path w="98" h="121" extrusionOk="0">
                <a:moveTo>
                  <a:pt x="0" y="0"/>
                </a:moveTo>
                <a:cubicBezTo>
                  <a:pt x="0" y="90"/>
                  <a:pt x="0" y="90"/>
                  <a:pt x="0" y="90"/>
                </a:cubicBezTo>
                <a:cubicBezTo>
                  <a:pt x="0" y="103"/>
                  <a:pt x="7" y="108"/>
                  <a:pt x="16" y="109"/>
                </a:cubicBezTo>
                <a:cubicBezTo>
                  <a:pt x="26" y="109"/>
                  <a:pt x="42" y="109"/>
                  <a:pt x="49" y="121"/>
                </a:cubicBezTo>
                <a:cubicBezTo>
                  <a:pt x="53" y="109"/>
                  <a:pt x="71" y="109"/>
                  <a:pt x="81" y="109"/>
                </a:cubicBezTo>
                <a:cubicBezTo>
                  <a:pt x="90" y="108"/>
                  <a:pt x="98" y="101"/>
                  <a:pt x="98" y="90"/>
                </a:cubicBezTo>
                <a:cubicBezTo>
                  <a:pt x="98" y="0"/>
                  <a:pt x="98" y="0"/>
                  <a:pt x="98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0505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29" name="Google Shape;329;p42"/>
          <p:cNvSpPr txBox="1"/>
          <p:nvPr/>
        </p:nvSpPr>
        <p:spPr>
          <a:xfrm>
            <a:off x="11317050" y="260302"/>
            <a:ext cx="2463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000">
              <a:solidFill>
                <a:srgbClr val="C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30" name="Google Shape;330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0000" y="153448"/>
            <a:ext cx="957501" cy="3863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062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Green arrow one third">
  <p:cSld name="D. Green arrow one third">
    <p:bg>
      <p:bgPr>
        <a:solidFill>
          <a:schemeClr val="lt1"/>
        </a:solid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3"/>
          <p:cNvSpPr/>
          <p:nvPr/>
        </p:nvSpPr>
        <p:spPr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chemeClr val="dk2"/>
              </a:gs>
              <a:gs pos="100000">
                <a:schemeClr val="accent2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33" name="Google Shape;333;p43"/>
          <p:cNvSpPr txBox="1">
            <a:spLocks noGrp="1"/>
          </p:cNvSpPr>
          <p:nvPr>
            <p:ph type="title"/>
          </p:nvPr>
        </p:nvSpPr>
        <p:spPr>
          <a:xfrm>
            <a:off x="630000" y="1785600"/>
            <a:ext cx="4062235" cy="32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rebuchet MS"/>
              <a:buNone/>
              <a:defRPr sz="44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34" name="Google Shape;334;p43"/>
          <p:cNvPicPr preferRelativeResize="0"/>
          <p:nvPr/>
        </p:nvPicPr>
        <p:blipFill rotWithShape="1">
          <a:blip r:embed="rId2">
            <a:alphaModFix/>
          </a:blip>
          <a:srcRect t="7561" b="6867"/>
          <a:stretch/>
        </p:blipFill>
        <p:spPr>
          <a:xfrm>
            <a:off x="3578059" y="3416300"/>
            <a:ext cx="2694666" cy="3441700"/>
          </a:xfrm>
          <a:custGeom>
            <a:avLst/>
            <a:gdLst/>
            <a:ahLst/>
            <a:cxnLst/>
            <a:rect l="l" t="t" r="r" b="b"/>
            <a:pathLst>
              <a:path w="2694666" h="3441700" extrusionOk="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35" name="Google Shape;335;p43"/>
          <p:cNvSpPr/>
          <p:nvPr/>
        </p:nvSpPr>
        <p:spPr>
          <a:xfrm>
            <a:off x="11317050" y="208859"/>
            <a:ext cx="246300" cy="300919"/>
          </a:xfrm>
          <a:custGeom>
            <a:avLst/>
            <a:gdLst/>
            <a:ahLst/>
            <a:cxnLst/>
            <a:rect l="l" t="t" r="r" b="b"/>
            <a:pathLst>
              <a:path w="98" h="121" extrusionOk="0">
                <a:moveTo>
                  <a:pt x="0" y="0"/>
                </a:moveTo>
                <a:cubicBezTo>
                  <a:pt x="0" y="90"/>
                  <a:pt x="0" y="90"/>
                  <a:pt x="0" y="90"/>
                </a:cubicBezTo>
                <a:cubicBezTo>
                  <a:pt x="0" y="103"/>
                  <a:pt x="7" y="108"/>
                  <a:pt x="16" y="109"/>
                </a:cubicBezTo>
                <a:cubicBezTo>
                  <a:pt x="26" y="109"/>
                  <a:pt x="42" y="109"/>
                  <a:pt x="49" y="121"/>
                </a:cubicBezTo>
                <a:cubicBezTo>
                  <a:pt x="53" y="109"/>
                  <a:pt x="71" y="109"/>
                  <a:pt x="81" y="109"/>
                </a:cubicBezTo>
                <a:cubicBezTo>
                  <a:pt x="90" y="108"/>
                  <a:pt x="98" y="101"/>
                  <a:pt x="98" y="90"/>
                </a:cubicBezTo>
                <a:cubicBezTo>
                  <a:pt x="98" y="0"/>
                  <a:pt x="98" y="0"/>
                  <a:pt x="98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0505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36" name="Google Shape;336;p43"/>
          <p:cNvSpPr txBox="1">
            <a:spLocks noGrp="1"/>
          </p:cNvSpPr>
          <p:nvPr>
            <p:ph type="dt" idx="10"/>
          </p:nvPr>
        </p:nvSpPr>
        <p:spPr>
          <a:xfrm>
            <a:off x="10081299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43"/>
          <p:cNvSpPr txBox="1"/>
          <p:nvPr/>
        </p:nvSpPr>
        <p:spPr>
          <a:xfrm>
            <a:off x="11317050" y="260302"/>
            <a:ext cx="2463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000">
              <a:solidFill>
                <a:srgbClr val="C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38" name="Google Shape;338;p43"/>
          <p:cNvSpPr txBox="1"/>
          <p:nvPr/>
        </p:nvSpPr>
        <p:spPr>
          <a:xfrm>
            <a:off x="4918710" y="6444893"/>
            <a:ext cx="2354580" cy="212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Проект. Версия от 26.09.2019</a:t>
            </a:r>
            <a:endParaRPr sz="1200">
              <a:solidFill>
                <a:schemeClr val="accent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53423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Arrow half">
  <p:cSld name="D. Arrow half">
    <p:bg>
      <p:bgPr>
        <a:gradFill>
          <a:gsLst>
            <a:gs pos="0">
              <a:schemeClr val="dk2"/>
            </a:gs>
            <a:gs pos="100000">
              <a:schemeClr val="accent2"/>
            </a:gs>
          </a:gsLst>
          <a:lin ang="8100000" scaled="0"/>
        </a:grad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4"/>
          <p:cNvSpPr/>
          <p:nvPr/>
        </p:nvSpPr>
        <p:spPr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41" name="Google Shape;341;p44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4747822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rebuchet MS"/>
              <a:buNone/>
              <a:defRPr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42" name="Google Shape;342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97806" y="3589606"/>
            <a:ext cx="1365250" cy="3382962"/>
          </a:xfrm>
          <a:custGeom>
            <a:avLst/>
            <a:gdLst/>
            <a:ahLst/>
            <a:cxnLst/>
            <a:rect l="l" t="t" r="r" b="b"/>
            <a:pathLst>
              <a:path w="1365250" h="3382962" extrusionOk="0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43" name="Google Shape;343;p44"/>
          <p:cNvSpPr txBox="1">
            <a:spLocks noGrp="1"/>
          </p:cNvSpPr>
          <p:nvPr>
            <p:ph type="dt" idx="10"/>
          </p:nvPr>
        </p:nvSpPr>
        <p:spPr>
          <a:xfrm>
            <a:off x="10081299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44"/>
          <p:cNvSpPr/>
          <p:nvPr/>
        </p:nvSpPr>
        <p:spPr>
          <a:xfrm>
            <a:off x="11317050" y="208859"/>
            <a:ext cx="246300" cy="300919"/>
          </a:xfrm>
          <a:custGeom>
            <a:avLst/>
            <a:gdLst/>
            <a:ahLst/>
            <a:cxnLst/>
            <a:rect l="l" t="t" r="r" b="b"/>
            <a:pathLst>
              <a:path w="98" h="121" extrusionOk="0">
                <a:moveTo>
                  <a:pt x="0" y="0"/>
                </a:moveTo>
                <a:cubicBezTo>
                  <a:pt x="0" y="90"/>
                  <a:pt x="0" y="90"/>
                  <a:pt x="0" y="90"/>
                </a:cubicBezTo>
                <a:cubicBezTo>
                  <a:pt x="0" y="103"/>
                  <a:pt x="7" y="108"/>
                  <a:pt x="16" y="109"/>
                </a:cubicBezTo>
                <a:cubicBezTo>
                  <a:pt x="26" y="109"/>
                  <a:pt x="42" y="109"/>
                  <a:pt x="49" y="121"/>
                </a:cubicBezTo>
                <a:cubicBezTo>
                  <a:pt x="53" y="109"/>
                  <a:pt x="71" y="109"/>
                  <a:pt x="81" y="109"/>
                </a:cubicBezTo>
                <a:cubicBezTo>
                  <a:pt x="90" y="108"/>
                  <a:pt x="98" y="101"/>
                  <a:pt x="98" y="90"/>
                </a:cubicBezTo>
                <a:cubicBezTo>
                  <a:pt x="98" y="0"/>
                  <a:pt x="98" y="0"/>
                  <a:pt x="98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0505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45" name="Google Shape;345;p44"/>
          <p:cNvSpPr txBox="1"/>
          <p:nvPr/>
        </p:nvSpPr>
        <p:spPr>
          <a:xfrm>
            <a:off x="11317050" y="260302"/>
            <a:ext cx="2463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000">
              <a:solidFill>
                <a:srgbClr val="C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46" name="Google Shape;346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0000" y="153448"/>
            <a:ext cx="957501" cy="3863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960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Green arrow half">
  <p:cSld name="D. Green arrow half">
    <p:bg>
      <p:bgPr>
        <a:solidFill>
          <a:schemeClr val="lt1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5"/>
          <p:cNvSpPr/>
          <p:nvPr/>
        </p:nvSpPr>
        <p:spPr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chemeClr val="dk2"/>
              </a:gs>
              <a:gs pos="100000">
                <a:schemeClr val="accent2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49" name="Google Shape;349;p45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4747822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rebuchet MS"/>
              <a:buNone/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50" name="Google Shape;350;p45"/>
          <p:cNvPicPr preferRelativeResize="0"/>
          <p:nvPr/>
        </p:nvPicPr>
        <p:blipFill rotWithShape="1">
          <a:blip r:embed="rId2">
            <a:alphaModFix/>
          </a:blip>
          <a:srcRect t="9052" b="6866"/>
          <a:stretch/>
        </p:blipFill>
        <p:spPr>
          <a:xfrm rot="120000">
            <a:off x="4460172" y="3407803"/>
            <a:ext cx="2694666" cy="3456551"/>
          </a:xfrm>
          <a:custGeom>
            <a:avLst/>
            <a:gdLst/>
            <a:ahLst/>
            <a:cxnLst/>
            <a:rect l="l" t="t" r="r" b="b"/>
            <a:pathLst>
              <a:path w="2694666" h="3456551" extrusionOk="0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51" name="Google Shape;351;p45"/>
          <p:cNvSpPr/>
          <p:nvPr/>
        </p:nvSpPr>
        <p:spPr>
          <a:xfrm>
            <a:off x="11317050" y="208859"/>
            <a:ext cx="246300" cy="300919"/>
          </a:xfrm>
          <a:custGeom>
            <a:avLst/>
            <a:gdLst/>
            <a:ahLst/>
            <a:cxnLst/>
            <a:rect l="l" t="t" r="r" b="b"/>
            <a:pathLst>
              <a:path w="98" h="121" extrusionOk="0">
                <a:moveTo>
                  <a:pt x="0" y="0"/>
                </a:moveTo>
                <a:cubicBezTo>
                  <a:pt x="0" y="90"/>
                  <a:pt x="0" y="90"/>
                  <a:pt x="0" y="90"/>
                </a:cubicBezTo>
                <a:cubicBezTo>
                  <a:pt x="0" y="103"/>
                  <a:pt x="7" y="108"/>
                  <a:pt x="16" y="109"/>
                </a:cubicBezTo>
                <a:cubicBezTo>
                  <a:pt x="26" y="109"/>
                  <a:pt x="42" y="109"/>
                  <a:pt x="49" y="121"/>
                </a:cubicBezTo>
                <a:cubicBezTo>
                  <a:pt x="53" y="109"/>
                  <a:pt x="71" y="109"/>
                  <a:pt x="81" y="109"/>
                </a:cubicBezTo>
                <a:cubicBezTo>
                  <a:pt x="90" y="108"/>
                  <a:pt x="98" y="101"/>
                  <a:pt x="98" y="90"/>
                </a:cubicBezTo>
                <a:cubicBezTo>
                  <a:pt x="98" y="0"/>
                  <a:pt x="98" y="0"/>
                  <a:pt x="98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0505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52" name="Google Shape;352;p45"/>
          <p:cNvSpPr txBox="1">
            <a:spLocks noGrp="1"/>
          </p:cNvSpPr>
          <p:nvPr>
            <p:ph type="dt" idx="10"/>
          </p:nvPr>
        </p:nvSpPr>
        <p:spPr>
          <a:xfrm>
            <a:off x="10081299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45"/>
          <p:cNvSpPr txBox="1"/>
          <p:nvPr/>
        </p:nvSpPr>
        <p:spPr>
          <a:xfrm>
            <a:off x="11317050" y="260302"/>
            <a:ext cx="2463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000">
              <a:solidFill>
                <a:srgbClr val="C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93687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Green arrow two third">
  <p:cSld name="D. Green arrow two third">
    <p:bg>
      <p:bgPr>
        <a:solidFill>
          <a:schemeClr val="l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6"/>
          <p:cNvSpPr/>
          <p:nvPr/>
        </p:nvSpPr>
        <p:spPr>
          <a:xfrm>
            <a:off x="0" y="0"/>
            <a:ext cx="8446239" cy="6858000"/>
          </a:xfrm>
          <a:custGeom>
            <a:avLst/>
            <a:gdLst/>
            <a:ahLst/>
            <a:cxnLst/>
            <a:rect l="l" t="t" r="r" b="b"/>
            <a:pathLst>
              <a:path w="8446239" h="6858000" extrusionOk="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2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56" name="Google Shape;356;p46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625449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rebuchet MS"/>
              <a:buNone/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57" name="Google Shape;357;p46"/>
          <p:cNvPicPr preferRelativeResize="0"/>
          <p:nvPr/>
        </p:nvPicPr>
        <p:blipFill rotWithShape="1">
          <a:blip r:embed="rId2">
            <a:alphaModFix/>
          </a:blip>
          <a:srcRect t="9052" b="6866"/>
          <a:stretch/>
        </p:blipFill>
        <p:spPr>
          <a:xfrm rot="120000">
            <a:off x="6567628" y="3407803"/>
            <a:ext cx="2694666" cy="3456551"/>
          </a:xfrm>
          <a:custGeom>
            <a:avLst/>
            <a:gdLst/>
            <a:ahLst/>
            <a:cxnLst/>
            <a:rect l="l" t="t" r="r" b="b"/>
            <a:pathLst>
              <a:path w="2694666" h="3456551" extrusionOk="0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58" name="Google Shape;358;p46"/>
          <p:cNvSpPr/>
          <p:nvPr/>
        </p:nvSpPr>
        <p:spPr>
          <a:xfrm>
            <a:off x="11317050" y="208859"/>
            <a:ext cx="246300" cy="300919"/>
          </a:xfrm>
          <a:custGeom>
            <a:avLst/>
            <a:gdLst/>
            <a:ahLst/>
            <a:cxnLst/>
            <a:rect l="l" t="t" r="r" b="b"/>
            <a:pathLst>
              <a:path w="98" h="121" extrusionOk="0">
                <a:moveTo>
                  <a:pt x="0" y="0"/>
                </a:moveTo>
                <a:cubicBezTo>
                  <a:pt x="0" y="90"/>
                  <a:pt x="0" y="90"/>
                  <a:pt x="0" y="90"/>
                </a:cubicBezTo>
                <a:cubicBezTo>
                  <a:pt x="0" y="103"/>
                  <a:pt x="7" y="108"/>
                  <a:pt x="16" y="109"/>
                </a:cubicBezTo>
                <a:cubicBezTo>
                  <a:pt x="26" y="109"/>
                  <a:pt x="42" y="109"/>
                  <a:pt x="49" y="121"/>
                </a:cubicBezTo>
                <a:cubicBezTo>
                  <a:pt x="53" y="109"/>
                  <a:pt x="71" y="109"/>
                  <a:pt x="81" y="109"/>
                </a:cubicBezTo>
                <a:cubicBezTo>
                  <a:pt x="90" y="108"/>
                  <a:pt x="98" y="101"/>
                  <a:pt x="98" y="90"/>
                </a:cubicBezTo>
                <a:cubicBezTo>
                  <a:pt x="98" y="0"/>
                  <a:pt x="98" y="0"/>
                  <a:pt x="98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0505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59" name="Google Shape;359;p46"/>
          <p:cNvSpPr txBox="1">
            <a:spLocks noGrp="1"/>
          </p:cNvSpPr>
          <p:nvPr>
            <p:ph type="dt" idx="10"/>
          </p:nvPr>
        </p:nvSpPr>
        <p:spPr>
          <a:xfrm>
            <a:off x="10081299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p46"/>
          <p:cNvSpPr txBox="1"/>
          <p:nvPr/>
        </p:nvSpPr>
        <p:spPr>
          <a:xfrm>
            <a:off x="11317050" y="260302"/>
            <a:ext cx="2463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000">
              <a:solidFill>
                <a:srgbClr val="C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54675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Big statement green">
  <p:cSld name="D. Big statement green">
    <p:bg>
      <p:bgPr>
        <a:gradFill>
          <a:gsLst>
            <a:gs pos="0">
              <a:schemeClr val="dk2"/>
            </a:gs>
            <a:gs pos="100000">
              <a:schemeClr val="accent2"/>
            </a:gs>
          </a:gsLst>
          <a:lin ang="8100000" scaled="0"/>
        </a:gradFill>
        <a:effectLst/>
      </p:bgPr>
    </p:bg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7"/>
          <p:cNvSpPr txBox="1">
            <a:spLocks noGrp="1"/>
          </p:cNvSpPr>
          <p:nvPr>
            <p:ph type="title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Trebuchet MS"/>
              <a:buNone/>
              <a:defRPr sz="5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47"/>
          <p:cNvSpPr txBox="1">
            <a:spLocks noGrp="1"/>
          </p:cNvSpPr>
          <p:nvPr>
            <p:ph type="dt" idx="10"/>
          </p:nvPr>
        </p:nvSpPr>
        <p:spPr>
          <a:xfrm>
            <a:off x="10081299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47"/>
          <p:cNvSpPr/>
          <p:nvPr/>
        </p:nvSpPr>
        <p:spPr>
          <a:xfrm>
            <a:off x="11317050" y="208859"/>
            <a:ext cx="246300" cy="300919"/>
          </a:xfrm>
          <a:custGeom>
            <a:avLst/>
            <a:gdLst/>
            <a:ahLst/>
            <a:cxnLst/>
            <a:rect l="l" t="t" r="r" b="b"/>
            <a:pathLst>
              <a:path w="98" h="121" extrusionOk="0">
                <a:moveTo>
                  <a:pt x="0" y="0"/>
                </a:moveTo>
                <a:cubicBezTo>
                  <a:pt x="0" y="90"/>
                  <a:pt x="0" y="90"/>
                  <a:pt x="0" y="90"/>
                </a:cubicBezTo>
                <a:cubicBezTo>
                  <a:pt x="0" y="103"/>
                  <a:pt x="7" y="108"/>
                  <a:pt x="16" y="109"/>
                </a:cubicBezTo>
                <a:cubicBezTo>
                  <a:pt x="26" y="109"/>
                  <a:pt x="42" y="109"/>
                  <a:pt x="49" y="121"/>
                </a:cubicBezTo>
                <a:cubicBezTo>
                  <a:pt x="53" y="109"/>
                  <a:pt x="71" y="109"/>
                  <a:pt x="81" y="109"/>
                </a:cubicBezTo>
                <a:cubicBezTo>
                  <a:pt x="90" y="108"/>
                  <a:pt x="98" y="101"/>
                  <a:pt x="98" y="90"/>
                </a:cubicBezTo>
                <a:cubicBezTo>
                  <a:pt x="98" y="0"/>
                  <a:pt x="98" y="0"/>
                  <a:pt x="98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0505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65" name="Google Shape;365;p47"/>
          <p:cNvSpPr txBox="1"/>
          <p:nvPr/>
        </p:nvSpPr>
        <p:spPr>
          <a:xfrm>
            <a:off x="11317050" y="260302"/>
            <a:ext cx="2463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000">
              <a:solidFill>
                <a:srgbClr val="C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20556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Big statement icon">
  <p:cSld name="D. Big statement icon">
    <p:bg>
      <p:bgPr>
        <a:solidFill>
          <a:schemeClr val="lt1"/>
        </a:solid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8"/>
          <p:cNvSpPr txBox="1">
            <a:spLocks noGrp="1"/>
          </p:cNvSpPr>
          <p:nvPr>
            <p:ph type="dt" idx="10"/>
          </p:nvPr>
        </p:nvSpPr>
        <p:spPr>
          <a:xfrm>
            <a:off x="10081299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48"/>
          <p:cNvSpPr/>
          <p:nvPr/>
        </p:nvSpPr>
        <p:spPr>
          <a:xfrm>
            <a:off x="630000" y="625475"/>
            <a:ext cx="932688" cy="932688"/>
          </a:xfrm>
          <a:prstGeom prst="rect">
            <a:avLst/>
          </a:prstGeom>
          <a:noFill/>
          <a:ln w="107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69" name="Google Shape;369;p48"/>
          <p:cNvSpPr txBox="1">
            <a:spLocks noGrp="1"/>
          </p:cNvSpPr>
          <p:nvPr>
            <p:ph type="title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Trebuchet MS"/>
              <a:buNone/>
              <a:defRPr sz="5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445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Quote">
  <p:cSld name="D. Quote">
    <p:bg>
      <p:bgPr>
        <a:solidFill>
          <a:schemeClr val="accent1"/>
        </a:solidFill>
        <a:effectLst/>
      </p:bgPr>
    </p:bg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49"/>
          <p:cNvPicPr preferRelativeResize="0"/>
          <p:nvPr/>
        </p:nvPicPr>
        <p:blipFill rotWithShape="1">
          <a:blip r:embed="rId2">
            <a:alphaModFix/>
          </a:blip>
          <a:srcRect r="3634" b="1257"/>
          <a:stretch/>
        </p:blipFill>
        <p:spPr>
          <a:xfrm rot="-5400000" flipH="1">
            <a:off x="6797461" y="101443"/>
            <a:ext cx="769257" cy="10019821"/>
          </a:xfrm>
          <a:custGeom>
            <a:avLst/>
            <a:gdLst/>
            <a:ahLst/>
            <a:cxnLst/>
            <a:rect l="l" t="t" r="r" b="b"/>
            <a:pathLst>
              <a:path w="769257" h="10019821" extrusionOk="0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72" name="Google Shape;372;p49"/>
          <p:cNvSpPr/>
          <p:nvPr/>
        </p:nvSpPr>
        <p:spPr>
          <a:xfrm flipH="1">
            <a:off x="0" y="0"/>
            <a:ext cx="12192000" cy="5867335"/>
          </a:xfrm>
          <a:custGeom>
            <a:avLst/>
            <a:gdLst/>
            <a:ahLst/>
            <a:cxnLst/>
            <a:rect l="l" t="t" r="r" b="b"/>
            <a:pathLst>
              <a:path w="12192000" h="5867335" extrusionOk="0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0505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73" name="Google Shape;373;p49"/>
          <p:cNvSpPr/>
          <p:nvPr/>
        </p:nvSpPr>
        <p:spPr>
          <a:xfrm>
            <a:off x="11317050" y="208859"/>
            <a:ext cx="246300" cy="300919"/>
          </a:xfrm>
          <a:custGeom>
            <a:avLst/>
            <a:gdLst/>
            <a:ahLst/>
            <a:cxnLst/>
            <a:rect l="l" t="t" r="r" b="b"/>
            <a:pathLst>
              <a:path w="98" h="121" extrusionOk="0">
                <a:moveTo>
                  <a:pt x="0" y="0"/>
                </a:moveTo>
                <a:cubicBezTo>
                  <a:pt x="0" y="90"/>
                  <a:pt x="0" y="90"/>
                  <a:pt x="0" y="90"/>
                </a:cubicBezTo>
                <a:cubicBezTo>
                  <a:pt x="0" y="103"/>
                  <a:pt x="7" y="108"/>
                  <a:pt x="16" y="109"/>
                </a:cubicBezTo>
                <a:cubicBezTo>
                  <a:pt x="26" y="109"/>
                  <a:pt x="42" y="109"/>
                  <a:pt x="49" y="121"/>
                </a:cubicBezTo>
                <a:cubicBezTo>
                  <a:pt x="53" y="109"/>
                  <a:pt x="71" y="109"/>
                  <a:pt x="81" y="109"/>
                </a:cubicBezTo>
                <a:cubicBezTo>
                  <a:pt x="90" y="108"/>
                  <a:pt x="98" y="101"/>
                  <a:pt x="98" y="90"/>
                </a:cubicBezTo>
                <a:cubicBezTo>
                  <a:pt x="98" y="0"/>
                  <a:pt x="98" y="0"/>
                  <a:pt x="98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0505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74" name="Google Shape;374;p49"/>
          <p:cNvSpPr txBox="1"/>
          <p:nvPr/>
        </p:nvSpPr>
        <p:spPr>
          <a:xfrm>
            <a:off x="11317050" y="260302"/>
            <a:ext cx="2463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000">
              <a:solidFill>
                <a:srgbClr val="C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91477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Special gray">
  <p:cSld name="D. Special gray">
    <p:bg>
      <p:bgPr>
        <a:solidFill>
          <a:srgbClr val="282828"/>
        </a:solidFill>
        <a:effectLst/>
      </p:bgPr>
    </p:bg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0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10933200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rebuchet MS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50"/>
          <p:cNvSpPr/>
          <p:nvPr/>
        </p:nvSpPr>
        <p:spPr>
          <a:xfrm>
            <a:off x="11317050" y="208859"/>
            <a:ext cx="246300" cy="300919"/>
          </a:xfrm>
          <a:custGeom>
            <a:avLst/>
            <a:gdLst/>
            <a:ahLst/>
            <a:cxnLst/>
            <a:rect l="l" t="t" r="r" b="b"/>
            <a:pathLst>
              <a:path w="98" h="121" extrusionOk="0">
                <a:moveTo>
                  <a:pt x="0" y="0"/>
                </a:moveTo>
                <a:cubicBezTo>
                  <a:pt x="0" y="90"/>
                  <a:pt x="0" y="90"/>
                  <a:pt x="0" y="90"/>
                </a:cubicBezTo>
                <a:cubicBezTo>
                  <a:pt x="0" y="103"/>
                  <a:pt x="7" y="108"/>
                  <a:pt x="16" y="109"/>
                </a:cubicBezTo>
                <a:cubicBezTo>
                  <a:pt x="26" y="109"/>
                  <a:pt x="42" y="109"/>
                  <a:pt x="49" y="121"/>
                </a:cubicBezTo>
                <a:cubicBezTo>
                  <a:pt x="53" y="109"/>
                  <a:pt x="71" y="109"/>
                  <a:pt x="81" y="109"/>
                </a:cubicBezTo>
                <a:cubicBezTo>
                  <a:pt x="90" y="108"/>
                  <a:pt x="98" y="101"/>
                  <a:pt x="98" y="90"/>
                </a:cubicBezTo>
                <a:cubicBezTo>
                  <a:pt x="98" y="0"/>
                  <a:pt x="98" y="0"/>
                  <a:pt x="98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78" name="Google Shape;378;p50"/>
          <p:cNvSpPr txBox="1">
            <a:spLocks noGrp="1"/>
          </p:cNvSpPr>
          <p:nvPr>
            <p:ph type="dt" idx="10"/>
          </p:nvPr>
        </p:nvSpPr>
        <p:spPr>
          <a:xfrm>
            <a:off x="10081299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p50"/>
          <p:cNvSpPr txBox="1"/>
          <p:nvPr/>
        </p:nvSpPr>
        <p:spPr>
          <a:xfrm>
            <a:off x="11317050" y="260302"/>
            <a:ext cx="2463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000">
              <a:solidFill>
                <a:srgbClr val="C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775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1CED4D-2F0D-CA4B-802E-2DE06896A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22A4D7B-4C73-504C-BBFE-49D3D9A8B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CCCD-7510-2C40-BDF5-C8CA5E1B7F73}" type="datetimeFigureOut">
              <a:rPr lang="ru-RU" smtClean="0"/>
              <a:pPr/>
              <a:t>07.09.2022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16F6D4E-9C2C-D44F-8352-A6C49DD8B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702CD6F-0B5B-6C4D-ACA3-AAF89980D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4F114-CD8F-0A4B-81E2-3D1DB1A391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9290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Table of contents">
  <p:cSld name="D. Table of contents">
    <p:bg>
      <p:bgPr>
        <a:gradFill>
          <a:gsLst>
            <a:gs pos="0">
              <a:schemeClr val="dk2"/>
            </a:gs>
            <a:gs pos="100000">
              <a:schemeClr val="accent2"/>
            </a:gs>
          </a:gsLst>
          <a:lin ang="8100000" scaled="0"/>
        </a:gradFill>
        <a:effectLst/>
      </p:bgPr>
    </p:bg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51"/>
          <p:cNvSpPr/>
          <p:nvPr/>
        </p:nvSpPr>
        <p:spPr>
          <a:xfrm>
            <a:off x="0" y="0"/>
            <a:ext cx="4088312" cy="6858000"/>
          </a:xfrm>
          <a:custGeom>
            <a:avLst/>
            <a:gdLst/>
            <a:ahLst/>
            <a:cxnLst/>
            <a:rect l="l" t="t" r="r" b="b"/>
            <a:pathLst>
              <a:path w="4088312" h="6858000" extrusionOk="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82" name="Google Shape;382;p51"/>
          <p:cNvSpPr/>
          <p:nvPr/>
        </p:nvSpPr>
        <p:spPr>
          <a:xfrm>
            <a:off x="0" y="0"/>
            <a:ext cx="4088312" cy="6858000"/>
          </a:xfrm>
          <a:custGeom>
            <a:avLst/>
            <a:gdLst/>
            <a:ahLst/>
            <a:cxnLst/>
            <a:rect l="l" t="t" r="r" b="b"/>
            <a:pathLst>
              <a:path w="4088312" h="6858000" extrusionOk="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83" name="Google Shape;383;p51"/>
          <p:cNvSpPr txBox="1"/>
          <p:nvPr/>
        </p:nvSpPr>
        <p:spPr>
          <a:xfrm>
            <a:off x="630000" y="2548118"/>
            <a:ext cx="2819400" cy="1761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>
                <a:solidFill>
                  <a:srgbClr val="505050"/>
                </a:solidFill>
                <a:latin typeface="Trebuchet MS"/>
                <a:ea typeface="Trebuchet MS"/>
                <a:cs typeface="Trebuchet MS"/>
                <a:sym typeface="Trebuchet MS"/>
              </a:rPr>
              <a:t>Table of contents</a:t>
            </a:r>
            <a:endParaRPr/>
          </a:p>
        </p:txBody>
      </p:sp>
      <p:pic>
        <p:nvPicPr>
          <p:cNvPr id="384" name="Google Shape;384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08638" y="3586748"/>
            <a:ext cx="1365250" cy="3382962"/>
          </a:xfrm>
          <a:custGeom>
            <a:avLst/>
            <a:gdLst/>
            <a:ahLst/>
            <a:cxnLst/>
            <a:rect l="l" t="t" r="r" b="b"/>
            <a:pathLst>
              <a:path w="1365250" h="3382962" extrusionOk="0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85" name="Google Shape;385;p51"/>
          <p:cNvSpPr txBox="1">
            <a:spLocks noGrp="1"/>
          </p:cNvSpPr>
          <p:nvPr>
            <p:ph type="dt" idx="10"/>
          </p:nvPr>
        </p:nvSpPr>
        <p:spPr>
          <a:xfrm>
            <a:off x="10081299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51"/>
          <p:cNvSpPr/>
          <p:nvPr/>
        </p:nvSpPr>
        <p:spPr>
          <a:xfrm>
            <a:off x="11317050" y="208859"/>
            <a:ext cx="246300" cy="300919"/>
          </a:xfrm>
          <a:custGeom>
            <a:avLst/>
            <a:gdLst/>
            <a:ahLst/>
            <a:cxnLst/>
            <a:rect l="l" t="t" r="r" b="b"/>
            <a:pathLst>
              <a:path w="98" h="121" extrusionOk="0">
                <a:moveTo>
                  <a:pt x="0" y="0"/>
                </a:moveTo>
                <a:cubicBezTo>
                  <a:pt x="0" y="90"/>
                  <a:pt x="0" y="90"/>
                  <a:pt x="0" y="90"/>
                </a:cubicBezTo>
                <a:cubicBezTo>
                  <a:pt x="0" y="103"/>
                  <a:pt x="7" y="108"/>
                  <a:pt x="16" y="109"/>
                </a:cubicBezTo>
                <a:cubicBezTo>
                  <a:pt x="26" y="109"/>
                  <a:pt x="42" y="109"/>
                  <a:pt x="49" y="121"/>
                </a:cubicBezTo>
                <a:cubicBezTo>
                  <a:pt x="53" y="109"/>
                  <a:pt x="71" y="109"/>
                  <a:pt x="81" y="109"/>
                </a:cubicBezTo>
                <a:cubicBezTo>
                  <a:pt x="90" y="108"/>
                  <a:pt x="98" y="101"/>
                  <a:pt x="98" y="90"/>
                </a:cubicBezTo>
                <a:cubicBezTo>
                  <a:pt x="98" y="0"/>
                  <a:pt x="98" y="0"/>
                  <a:pt x="98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0505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87" name="Google Shape;387;p51"/>
          <p:cNvSpPr txBox="1"/>
          <p:nvPr/>
        </p:nvSpPr>
        <p:spPr>
          <a:xfrm>
            <a:off x="11317050" y="260302"/>
            <a:ext cx="2463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000">
              <a:solidFill>
                <a:srgbClr val="C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88" name="Google Shape;388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0000" y="153448"/>
            <a:ext cx="957501" cy="3863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249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Blank green">
  <p:cSld name="D. Blank green">
    <p:bg>
      <p:bgPr>
        <a:gradFill>
          <a:gsLst>
            <a:gs pos="0">
              <a:schemeClr val="dk2"/>
            </a:gs>
            <a:gs pos="100000">
              <a:schemeClr val="accent2"/>
            </a:gs>
          </a:gsLst>
          <a:lin ang="8100000" scaled="0"/>
        </a:gradFill>
        <a:effectLst/>
      </p:bgPr>
    </p:bg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2"/>
          <p:cNvSpPr txBox="1">
            <a:spLocks noGrp="1"/>
          </p:cNvSpPr>
          <p:nvPr>
            <p:ph type="dt" idx="10"/>
          </p:nvPr>
        </p:nvSpPr>
        <p:spPr>
          <a:xfrm>
            <a:off x="10081299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52"/>
          <p:cNvSpPr/>
          <p:nvPr/>
        </p:nvSpPr>
        <p:spPr>
          <a:xfrm>
            <a:off x="11317050" y="208859"/>
            <a:ext cx="246300" cy="300919"/>
          </a:xfrm>
          <a:custGeom>
            <a:avLst/>
            <a:gdLst/>
            <a:ahLst/>
            <a:cxnLst/>
            <a:rect l="l" t="t" r="r" b="b"/>
            <a:pathLst>
              <a:path w="98" h="121" extrusionOk="0">
                <a:moveTo>
                  <a:pt x="0" y="0"/>
                </a:moveTo>
                <a:cubicBezTo>
                  <a:pt x="0" y="90"/>
                  <a:pt x="0" y="90"/>
                  <a:pt x="0" y="90"/>
                </a:cubicBezTo>
                <a:cubicBezTo>
                  <a:pt x="0" y="103"/>
                  <a:pt x="7" y="108"/>
                  <a:pt x="16" y="109"/>
                </a:cubicBezTo>
                <a:cubicBezTo>
                  <a:pt x="26" y="109"/>
                  <a:pt x="42" y="109"/>
                  <a:pt x="49" y="121"/>
                </a:cubicBezTo>
                <a:cubicBezTo>
                  <a:pt x="53" y="109"/>
                  <a:pt x="71" y="109"/>
                  <a:pt x="81" y="109"/>
                </a:cubicBezTo>
                <a:cubicBezTo>
                  <a:pt x="90" y="108"/>
                  <a:pt x="98" y="101"/>
                  <a:pt x="98" y="90"/>
                </a:cubicBezTo>
                <a:cubicBezTo>
                  <a:pt x="98" y="0"/>
                  <a:pt x="98" y="0"/>
                  <a:pt x="98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0505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92" name="Google Shape;392;p52"/>
          <p:cNvSpPr txBox="1"/>
          <p:nvPr/>
        </p:nvSpPr>
        <p:spPr>
          <a:xfrm>
            <a:off x="11317050" y="260302"/>
            <a:ext cx="2463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000">
              <a:solidFill>
                <a:srgbClr val="C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03345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Blank">
  <p:cSld name="D. Blank">
    <p:bg>
      <p:bgPr>
        <a:solidFill>
          <a:schemeClr val="lt1"/>
        </a:solidFill>
        <a:effectLst/>
      </p:bgPr>
    </p:bg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3"/>
          <p:cNvSpPr txBox="1">
            <a:spLocks noGrp="1"/>
          </p:cNvSpPr>
          <p:nvPr>
            <p:ph type="dt" idx="10"/>
          </p:nvPr>
        </p:nvSpPr>
        <p:spPr>
          <a:xfrm>
            <a:off x="10081299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90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Layout guide">
  <p:cSld name="D. Layout guide"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6" name="Google Shape;396;p54"/>
          <p:cNvGrpSpPr/>
          <p:nvPr/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397" name="Google Shape;397;p54"/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/>
              <a:ahLst/>
              <a:cxnLst/>
              <a:rect l="l" t="t" r="r" b="b"/>
              <a:pathLst>
                <a:path w="12193200" h="6858000" extrusionOk="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0505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grpSp>
          <p:nvGrpSpPr>
            <p:cNvPr id="398" name="Google Shape;398;p54"/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99" name="Google Shape;399;p54"/>
              <p:cNvCxnSpPr/>
              <p:nvPr/>
            </p:nvCxnSpPr>
            <p:spPr>
              <a:xfrm>
                <a:off x="12623800" y="622800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0" name="Google Shape;400;p54"/>
              <p:cNvCxnSpPr/>
              <p:nvPr/>
            </p:nvCxnSpPr>
            <p:spPr>
              <a:xfrm>
                <a:off x="12623800" y="914211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1" name="Google Shape;401;p54"/>
              <p:cNvCxnSpPr/>
              <p:nvPr/>
            </p:nvCxnSpPr>
            <p:spPr>
              <a:xfrm>
                <a:off x="12623800" y="1205622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2" name="Google Shape;402;p54"/>
              <p:cNvCxnSpPr/>
              <p:nvPr/>
            </p:nvCxnSpPr>
            <p:spPr>
              <a:xfrm>
                <a:off x="12623800" y="1497600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3" name="Google Shape;403;p54"/>
              <p:cNvCxnSpPr/>
              <p:nvPr/>
            </p:nvCxnSpPr>
            <p:spPr>
              <a:xfrm>
                <a:off x="12623800" y="1788444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4" name="Google Shape;404;p54"/>
              <p:cNvCxnSpPr/>
              <p:nvPr/>
            </p:nvCxnSpPr>
            <p:spPr>
              <a:xfrm>
                <a:off x="12623800" y="2079855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5" name="Google Shape;405;p54"/>
              <p:cNvCxnSpPr/>
              <p:nvPr/>
            </p:nvCxnSpPr>
            <p:spPr>
              <a:xfrm>
                <a:off x="12623800" y="2371266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6" name="Google Shape;406;p54"/>
              <p:cNvCxnSpPr/>
              <p:nvPr/>
            </p:nvCxnSpPr>
            <p:spPr>
              <a:xfrm>
                <a:off x="12623800" y="2662677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7" name="Google Shape;407;p54"/>
              <p:cNvCxnSpPr/>
              <p:nvPr/>
            </p:nvCxnSpPr>
            <p:spPr>
              <a:xfrm>
                <a:off x="12623800" y="2954088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8" name="Google Shape;408;p54"/>
              <p:cNvCxnSpPr/>
              <p:nvPr/>
            </p:nvCxnSpPr>
            <p:spPr>
              <a:xfrm>
                <a:off x="12623800" y="3245499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9" name="Google Shape;409;p54"/>
              <p:cNvCxnSpPr/>
              <p:nvPr/>
            </p:nvCxnSpPr>
            <p:spPr>
              <a:xfrm>
                <a:off x="12623800" y="3536910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0" name="Google Shape;410;p54"/>
              <p:cNvCxnSpPr/>
              <p:nvPr/>
            </p:nvCxnSpPr>
            <p:spPr>
              <a:xfrm>
                <a:off x="12623800" y="3828321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1" name="Google Shape;411;p54"/>
              <p:cNvCxnSpPr/>
              <p:nvPr/>
            </p:nvCxnSpPr>
            <p:spPr>
              <a:xfrm>
                <a:off x="12623800" y="4119732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2" name="Google Shape;412;p54"/>
              <p:cNvCxnSpPr/>
              <p:nvPr/>
            </p:nvCxnSpPr>
            <p:spPr>
              <a:xfrm>
                <a:off x="12623800" y="4411143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3" name="Google Shape;413;p54"/>
              <p:cNvCxnSpPr/>
              <p:nvPr/>
            </p:nvCxnSpPr>
            <p:spPr>
              <a:xfrm>
                <a:off x="12623800" y="4702554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4" name="Google Shape;414;p54"/>
              <p:cNvCxnSpPr/>
              <p:nvPr/>
            </p:nvCxnSpPr>
            <p:spPr>
              <a:xfrm>
                <a:off x="12623800" y="4993965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5" name="Google Shape;415;p54"/>
              <p:cNvCxnSpPr/>
              <p:nvPr/>
            </p:nvCxnSpPr>
            <p:spPr>
              <a:xfrm>
                <a:off x="12623800" y="5285376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6" name="Google Shape;416;p54"/>
              <p:cNvCxnSpPr/>
              <p:nvPr/>
            </p:nvCxnSpPr>
            <p:spPr>
              <a:xfrm>
                <a:off x="12623800" y="5576787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7" name="Google Shape;417;p54"/>
              <p:cNvCxnSpPr/>
              <p:nvPr/>
            </p:nvCxnSpPr>
            <p:spPr>
              <a:xfrm>
                <a:off x="12623800" y="5868198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8" name="Google Shape;418;p54"/>
              <p:cNvCxnSpPr/>
              <p:nvPr/>
            </p:nvCxnSpPr>
            <p:spPr>
              <a:xfrm>
                <a:off x="12623800" y="6159600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419" name="Google Shape;419;p54"/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420" name="Google Shape;420;p54"/>
              <p:cNvSpPr/>
              <p:nvPr/>
            </p:nvSpPr>
            <p:spPr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4901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505050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421" name="Google Shape;421;p54"/>
              <p:cNvSpPr/>
              <p:nvPr/>
            </p:nvSpPr>
            <p:spPr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4901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505050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422" name="Google Shape;422;p54"/>
              <p:cNvSpPr/>
              <p:nvPr/>
            </p:nvSpPr>
            <p:spPr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4901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505050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423" name="Google Shape;423;p54"/>
              <p:cNvSpPr/>
              <p:nvPr/>
            </p:nvSpPr>
            <p:spPr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4901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505050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424" name="Google Shape;424;p54"/>
              <p:cNvSpPr/>
              <p:nvPr/>
            </p:nvSpPr>
            <p:spPr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4901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505050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425" name="Google Shape;425;p54"/>
              <p:cNvSpPr/>
              <p:nvPr/>
            </p:nvSpPr>
            <p:spPr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4901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505050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426" name="Google Shape;426;p54"/>
              <p:cNvSpPr/>
              <p:nvPr/>
            </p:nvSpPr>
            <p:spPr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4901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505050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427" name="Google Shape;427;p54"/>
              <p:cNvSpPr/>
              <p:nvPr/>
            </p:nvSpPr>
            <p:spPr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4901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505050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428" name="Google Shape;428;p54"/>
              <p:cNvSpPr/>
              <p:nvPr/>
            </p:nvSpPr>
            <p:spPr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4901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505050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429" name="Google Shape;429;p54"/>
              <p:cNvSpPr/>
              <p:nvPr/>
            </p:nvSpPr>
            <p:spPr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4901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505050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430" name="Google Shape;430;p54"/>
              <p:cNvSpPr/>
              <p:nvPr/>
            </p:nvSpPr>
            <p:spPr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4901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505050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sp>
          <p:nvSpPr>
            <p:cNvPr id="431" name="Google Shape;431;p54"/>
            <p:cNvSpPr/>
            <p:nvPr/>
          </p:nvSpPr>
          <p:spPr>
            <a:xfrm>
              <a:off x="-600" y="0"/>
              <a:ext cx="12193200" cy="6858000"/>
            </a:xfrm>
            <a:custGeom>
              <a:avLst/>
              <a:gdLst/>
              <a:ahLst/>
              <a:cxnLst/>
              <a:rect l="l" t="t" r="r" b="b"/>
              <a:pathLst>
                <a:path w="6026" h="3396" extrusionOk="0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75757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32" name="Google Shape;432;p54"/>
            <p:cNvSpPr/>
            <p:nvPr/>
          </p:nvSpPr>
          <p:spPr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490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0505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33" name="Google Shape;433;p54"/>
            <p:cNvSpPr/>
            <p:nvPr/>
          </p:nvSpPr>
          <p:spPr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490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0505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grpSp>
          <p:nvGrpSpPr>
            <p:cNvPr id="434" name="Google Shape;434;p54"/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435" name="Google Shape;435;p54"/>
              <p:cNvSpPr/>
              <p:nvPr/>
            </p:nvSpPr>
            <p:spPr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505050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436" name="Google Shape;436;p54"/>
              <p:cNvSpPr/>
              <p:nvPr/>
            </p:nvSpPr>
            <p:spPr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505050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437" name="Google Shape;437;p54"/>
              <p:cNvSpPr/>
              <p:nvPr/>
            </p:nvSpPr>
            <p:spPr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505050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438" name="Google Shape;438;p54"/>
              <p:cNvSpPr/>
              <p:nvPr/>
            </p:nvSpPr>
            <p:spPr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505050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439" name="Google Shape;439;p54"/>
              <p:cNvSpPr/>
              <p:nvPr/>
            </p:nvSpPr>
            <p:spPr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505050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sp>
          <p:nvSpPr>
            <p:cNvPr id="440" name="Google Shape;440;p54"/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/>
              <a:ahLst/>
              <a:cxnLst/>
              <a:rect l="l" t="t" r="r" b="b"/>
              <a:pathLst>
                <a:path w="10931999" h="5537797" extrusionOk="0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 cap="flat" cmpd="sng">
              <a:solidFill>
                <a:srgbClr val="E71C57">
                  <a:alpha val="34901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41" name="Google Shape;441;p54"/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000">
                  <a:solidFill>
                    <a:srgbClr val="7F7F7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1. xxxx  2. xxxx  3. xxxx</a:t>
              </a:r>
              <a:endParaRPr sz="1000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000">
                  <a:solidFill>
                    <a:srgbClr val="7F7F7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Note: List footnotes in numerical order. Footnote numbers are not bracketed. Use 10pt font. Do not put a period at the end of the note or the source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000">
                  <a:solidFill>
                    <a:srgbClr val="7F7F7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Source: Include a source for every chart that you use. Separate sources with a semicolon; BCG-related sources go at the end</a:t>
              </a:r>
              <a:endParaRPr sz="1000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442" name="Google Shape;442;p54"/>
          <p:cNvSpPr txBox="1">
            <a:spLocks noGrp="1"/>
          </p:cNvSpPr>
          <p:nvPr>
            <p:ph type="dt" idx="10"/>
          </p:nvPr>
        </p:nvSpPr>
        <p:spPr>
          <a:xfrm>
            <a:off x="10081299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190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 Section Header Overview">
  <p:cSld name="Agenda Section Header Overview">
    <p:bg>
      <p:bgPr>
        <a:gradFill>
          <a:gsLst>
            <a:gs pos="0">
              <a:schemeClr val="dk2"/>
            </a:gs>
            <a:gs pos="100000">
              <a:schemeClr val="accent2"/>
            </a:gs>
          </a:gsLst>
          <a:lin ang="8100000" scaled="0"/>
        </a:gradFill>
        <a:effectLst/>
      </p:bgPr>
    </p:bg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55"/>
          <p:cNvSpPr/>
          <p:nvPr/>
        </p:nvSpPr>
        <p:spPr>
          <a:xfrm>
            <a:off x="1388145" y="4691187"/>
            <a:ext cx="929337" cy="995874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45" name="Google Shape;445;p55"/>
          <p:cNvSpPr/>
          <p:nvPr/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0000" rIns="182875" bIns="182875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46" name="Google Shape;446;p55"/>
          <p:cNvSpPr txBox="1"/>
          <p:nvPr/>
        </p:nvSpPr>
        <p:spPr>
          <a:xfrm>
            <a:off x="630000" y="907199"/>
            <a:ext cx="3448800" cy="34884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12000" tIns="46800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4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47" name="Google Shape;447;p55"/>
          <p:cNvSpPr txBox="1"/>
          <p:nvPr/>
        </p:nvSpPr>
        <p:spPr>
          <a:xfrm>
            <a:off x="1109949" y="1115416"/>
            <a:ext cx="2488182" cy="896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Agenda</a:t>
            </a:r>
            <a:endParaRPr/>
          </a:p>
        </p:txBody>
      </p:sp>
      <p:sp>
        <p:nvSpPr>
          <p:cNvPr id="448" name="Google Shape;448;p55"/>
          <p:cNvSpPr/>
          <p:nvPr/>
        </p:nvSpPr>
        <p:spPr>
          <a:xfrm>
            <a:off x="11317050" y="208859"/>
            <a:ext cx="246300" cy="300919"/>
          </a:xfrm>
          <a:custGeom>
            <a:avLst/>
            <a:gdLst/>
            <a:ahLst/>
            <a:cxnLst/>
            <a:rect l="l" t="t" r="r" b="b"/>
            <a:pathLst>
              <a:path w="98" h="121" extrusionOk="0">
                <a:moveTo>
                  <a:pt x="0" y="0"/>
                </a:moveTo>
                <a:cubicBezTo>
                  <a:pt x="0" y="90"/>
                  <a:pt x="0" y="90"/>
                  <a:pt x="0" y="90"/>
                </a:cubicBezTo>
                <a:cubicBezTo>
                  <a:pt x="0" y="103"/>
                  <a:pt x="7" y="108"/>
                  <a:pt x="16" y="109"/>
                </a:cubicBezTo>
                <a:cubicBezTo>
                  <a:pt x="26" y="109"/>
                  <a:pt x="42" y="109"/>
                  <a:pt x="49" y="121"/>
                </a:cubicBezTo>
                <a:cubicBezTo>
                  <a:pt x="53" y="109"/>
                  <a:pt x="71" y="109"/>
                  <a:pt x="81" y="109"/>
                </a:cubicBezTo>
                <a:cubicBezTo>
                  <a:pt x="90" y="108"/>
                  <a:pt x="98" y="101"/>
                  <a:pt x="98" y="90"/>
                </a:cubicBezTo>
                <a:cubicBezTo>
                  <a:pt x="98" y="0"/>
                  <a:pt x="98" y="0"/>
                  <a:pt x="98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0505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49" name="Google Shape;449;p55"/>
          <p:cNvSpPr txBox="1"/>
          <p:nvPr/>
        </p:nvSpPr>
        <p:spPr>
          <a:xfrm>
            <a:off x="11317050" y="260302"/>
            <a:ext cx="2463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000">
              <a:solidFill>
                <a:srgbClr val="C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11072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 Section Header">
  <p:cSld name="Agenda Section Header">
    <p:bg>
      <p:bgPr>
        <a:gradFill>
          <a:gsLst>
            <a:gs pos="0">
              <a:schemeClr val="dk2"/>
            </a:gs>
            <a:gs pos="100000">
              <a:schemeClr val="accent2"/>
            </a:gs>
          </a:gsLst>
          <a:lin ang="8100000" scaled="0"/>
        </a:gradFill>
        <a:effectLst/>
      </p:bgPr>
    </p:bg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56"/>
          <p:cNvSpPr/>
          <p:nvPr/>
        </p:nvSpPr>
        <p:spPr>
          <a:xfrm>
            <a:off x="1284743" y="1428131"/>
            <a:ext cx="947672" cy="94767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52" name="Google Shape;452;p56"/>
          <p:cNvSpPr/>
          <p:nvPr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53" name="Google Shape;453;p56"/>
          <p:cNvSpPr/>
          <p:nvPr/>
        </p:nvSpPr>
        <p:spPr>
          <a:xfrm>
            <a:off x="11317050" y="208859"/>
            <a:ext cx="246300" cy="300919"/>
          </a:xfrm>
          <a:custGeom>
            <a:avLst/>
            <a:gdLst/>
            <a:ahLst/>
            <a:cxnLst/>
            <a:rect l="l" t="t" r="r" b="b"/>
            <a:pathLst>
              <a:path w="98" h="121" extrusionOk="0">
                <a:moveTo>
                  <a:pt x="0" y="0"/>
                </a:moveTo>
                <a:cubicBezTo>
                  <a:pt x="0" y="90"/>
                  <a:pt x="0" y="90"/>
                  <a:pt x="0" y="90"/>
                </a:cubicBezTo>
                <a:cubicBezTo>
                  <a:pt x="0" y="103"/>
                  <a:pt x="7" y="108"/>
                  <a:pt x="16" y="109"/>
                </a:cubicBezTo>
                <a:cubicBezTo>
                  <a:pt x="26" y="109"/>
                  <a:pt x="42" y="109"/>
                  <a:pt x="49" y="121"/>
                </a:cubicBezTo>
                <a:cubicBezTo>
                  <a:pt x="53" y="109"/>
                  <a:pt x="71" y="109"/>
                  <a:pt x="81" y="109"/>
                </a:cubicBezTo>
                <a:cubicBezTo>
                  <a:pt x="90" y="108"/>
                  <a:pt x="98" y="101"/>
                  <a:pt x="98" y="90"/>
                </a:cubicBezTo>
                <a:cubicBezTo>
                  <a:pt x="98" y="0"/>
                  <a:pt x="98" y="0"/>
                  <a:pt x="98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0505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54" name="Google Shape;454;p56"/>
          <p:cNvSpPr txBox="1"/>
          <p:nvPr/>
        </p:nvSpPr>
        <p:spPr>
          <a:xfrm>
            <a:off x="11317050" y="260302"/>
            <a:ext cx="2463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000">
              <a:solidFill>
                <a:srgbClr val="C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44657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 Full Width Overview">
  <p:cSld name="Agenda Full Width Overview">
    <p:bg>
      <p:bgPr>
        <a:gradFill>
          <a:gsLst>
            <a:gs pos="0">
              <a:schemeClr val="dk2"/>
            </a:gs>
            <a:gs pos="100000">
              <a:schemeClr val="accent2"/>
            </a:gs>
          </a:gsLst>
          <a:lin ang="8100000" scaled="0"/>
        </a:gradFill>
        <a:effectLst/>
      </p:bgPr>
    </p:bg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7"/>
          <p:cNvSpPr txBox="1"/>
          <p:nvPr/>
        </p:nvSpPr>
        <p:spPr>
          <a:xfrm>
            <a:off x="630000" y="622800"/>
            <a:ext cx="7189998" cy="470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Trebuchet MS"/>
              <a:buNone/>
            </a:pPr>
            <a:r>
              <a:rPr lang="ru-RU" sz="3400" b="0" i="0" u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Agenda</a:t>
            </a:r>
            <a:endParaRPr/>
          </a:p>
        </p:txBody>
      </p:sp>
      <p:cxnSp>
        <p:nvCxnSpPr>
          <p:cNvPr id="457" name="Google Shape;457;p57"/>
          <p:cNvCxnSpPr/>
          <p:nvPr/>
        </p:nvCxnSpPr>
        <p:spPr>
          <a:xfrm>
            <a:off x="618898" y="1206000"/>
            <a:ext cx="11576304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58" name="Google Shape;458;p57"/>
          <p:cNvSpPr/>
          <p:nvPr/>
        </p:nvSpPr>
        <p:spPr>
          <a:xfrm>
            <a:off x="11317050" y="208859"/>
            <a:ext cx="246300" cy="300919"/>
          </a:xfrm>
          <a:custGeom>
            <a:avLst/>
            <a:gdLst/>
            <a:ahLst/>
            <a:cxnLst/>
            <a:rect l="l" t="t" r="r" b="b"/>
            <a:pathLst>
              <a:path w="98" h="121" extrusionOk="0">
                <a:moveTo>
                  <a:pt x="0" y="0"/>
                </a:moveTo>
                <a:cubicBezTo>
                  <a:pt x="0" y="90"/>
                  <a:pt x="0" y="90"/>
                  <a:pt x="0" y="90"/>
                </a:cubicBezTo>
                <a:cubicBezTo>
                  <a:pt x="0" y="103"/>
                  <a:pt x="7" y="108"/>
                  <a:pt x="16" y="109"/>
                </a:cubicBezTo>
                <a:cubicBezTo>
                  <a:pt x="26" y="109"/>
                  <a:pt x="42" y="109"/>
                  <a:pt x="49" y="121"/>
                </a:cubicBezTo>
                <a:cubicBezTo>
                  <a:pt x="53" y="109"/>
                  <a:pt x="71" y="109"/>
                  <a:pt x="81" y="109"/>
                </a:cubicBezTo>
                <a:cubicBezTo>
                  <a:pt x="90" y="108"/>
                  <a:pt x="98" y="101"/>
                  <a:pt x="98" y="90"/>
                </a:cubicBezTo>
                <a:cubicBezTo>
                  <a:pt x="98" y="0"/>
                  <a:pt x="98" y="0"/>
                  <a:pt x="98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0505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59" name="Google Shape;459;p57"/>
          <p:cNvSpPr txBox="1"/>
          <p:nvPr/>
        </p:nvSpPr>
        <p:spPr>
          <a:xfrm>
            <a:off x="11317050" y="260302"/>
            <a:ext cx="2463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000">
              <a:solidFill>
                <a:srgbClr val="C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15171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 Two-Thirds">
  <p:cSld name="Agenda Two-Thirds">
    <p:bg>
      <p:bgPr>
        <a:gradFill>
          <a:gsLst>
            <a:gs pos="0">
              <a:schemeClr val="dk2"/>
            </a:gs>
            <a:gs pos="100000">
              <a:schemeClr val="accent2"/>
            </a:gs>
          </a:gsLst>
          <a:lin ang="8100000" scaled="0"/>
        </a:gradFill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58"/>
          <p:cNvPicPr preferRelativeResize="0"/>
          <p:nvPr/>
        </p:nvPicPr>
        <p:blipFill rotWithShape="1">
          <a:blip r:embed="rId2">
            <a:alphaModFix/>
          </a:blip>
          <a:srcRect l="29398" t="8741" r="101" b="27"/>
          <a:stretch/>
        </p:blipFill>
        <p:spPr>
          <a:xfrm flipH="1">
            <a:off x="3671068" y="0"/>
            <a:ext cx="41695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58"/>
          <p:cNvSpPr/>
          <p:nvPr/>
        </p:nvSpPr>
        <p:spPr>
          <a:xfrm>
            <a:off x="4080763" y="-1309"/>
            <a:ext cx="8111237" cy="685930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63" name="Google Shape;463;p58"/>
          <p:cNvSpPr txBox="1"/>
          <p:nvPr/>
        </p:nvSpPr>
        <p:spPr>
          <a:xfrm>
            <a:off x="630000" y="3207715"/>
            <a:ext cx="154714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Agenda</a:t>
            </a:r>
            <a:endParaRPr/>
          </a:p>
        </p:txBody>
      </p:sp>
      <p:sp>
        <p:nvSpPr>
          <p:cNvPr id="464" name="Google Shape;464;p58"/>
          <p:cNvSpPr/>
          <p:nvPr/>
        </p:nvSpPr>
        <p:spPr>
          <a:xfrm>
            <a:off x="11317050" y="208859"/>
            <a:ext cx="246300" cy="300919"/>
          </a:xfrm>
          <a:custGeom>
            <a:avLst/>
            <a:gdLst/>
            <a:ahLst/>
            <a:cxnLst/>
            <a:rect l="l" t="t" r="r" b="b"/>
            <a:pathLst>
              <a:path w="98" h="121" extrusionOk="0">
                <a:moveTo>
                  <a:pt x="0" y="0"/>
                </a:moveTo>
                <a:cubicBezTo>
                  <a:pt x="0" y="90"/>
                  <a:pt x="0" y="90"/>
                  <a:pt x="0" y="90"/>
                </a:cubicBezTo>
                <a:cubicBezTo>
                  <a:pt x="0" y="103"/>
                  <a:pt x="7" y="108"/>
                  <a:pt x="16" y="109"/>
                </a:cubicBezTo>
                <a:cubicBezTo>
                  <a:pt x="26" y="109"/>
                  <a:pt x="42" y="109"/>
                  <a:pt x="49" y="121"/>
                </a:cubicBezTo>
                <a:cubicBezTo>
                  <a:pt x="53" y="109"/>
                  <a:pt x="71" y="109"/>
                  <a:pt x="81" y="109"/>
                </a:cubicBezTo>
                <a:cubicBezTo>
                  <a:pt x="90" y="108"/>
                  <a:pt x="98" y="101"/>
                  <a:pt x="98" y="90"/>
                </a:cubicBezTo>
                <a:cubicBezTo>
                  <a:pt x="98" y="0"/>
                  <a:pt x="98" y="0"/>
                  <a:pt x="98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0505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65" name="Google Shape;465;p58"/>
          <p:cNvSpPr txBox="1"/>
          <p:nvPr/>
        </p:nvSpPr>
        <p:spPr>
          <a:xfrm>
            <a:off x="11317050" y="260302"/>
            <a:ext cx="2463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000">
              <a:solidFill>
                <a:srgbClr val="C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01104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D. Section Header Overview">
  <p:cSld name="Agenda D. Section Header Overview">
    <p:bg>
      <p:bgPr>
        <a:solidFill>
          <a:schemeClr val="lt1"/>
        </a:solidFill>
        <a:effectLst/>
      </p:bgPr>
    </p:bg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59"/>
          <p:cNvSpPr/>
          <p:nvPr/>
        </p:nvSpPr>
        <p:spPr>
          <a:xfrm>
            <a:off x="1388145" y="4691187"/>
            <a:ext cx="929337" cy="995874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68" name="Google Shape;468;p59"/>
          <p:cNvSpPr/>
          <p:nvPr/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0000" rIns="182875" bIns="182875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69" name="Google Shape;469;p59"/>
          <p:cNvSpPr txBox="1"/>
          <p:nvPr/>
        </p:nvSpPr>
        <p:spPr>
          <a:xfrm>
            <a:off x="630000" y="907198"/>
            <a:ext cx="3448800" cy="3488400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12000" tIns="46800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400">
              <a:solidFill>
                <a:srgbClr val="40404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70" name="Google Shape;470;p59"/>
          <p:cNvSpPr txBox="1"/>
          <p:nvPr/>
        </p:nvSpPr>
        <p:spPr>
          <a:xfrm>
            <a:off x="1109949" y="1115416"/>
            <a:ext cx="2488182" cy="896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>
                <a:solidFill>
                  <a:srgbClr val="505050"/>
                </a:solidFill>
                <a:latin typeface="Trebuchet MS"/>
                <a:ea typeface="Trebuchet MS"/>
                <a:cs typeface="Trebuchet MS"/>
                <a:sym typeface="Trebuchet MS"/>
              </a:rPr>
              <a:t>Agenda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2804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D. Section Header">
  <p:cSld name="Agenda D. Section Header">
    <p:bg>
      <p:bgPr>
        <a:solidFill>
          <a:schemeClr val="lt1"/>
        </a:solidFill>
        <a:effectLst/>
      </p:bgPr>
    </p:bg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60"/>
          <p:cNvSpPr/>
          <p:nvPr/>
        </p:nvSpPr>
        <p:spPr>
          <a:xfrm>
            <a:off x="1284743" y="1428131"/>
            <a:ext cx="947672" cy="947672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73" name="Google Shape;473;p60"/>
          <p:cNvSpPr/>
          <p:nvPr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95981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A05DB1A-AC0B-C147-AC45-C77B41BDB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CCCD-7510-2C40-BDF5-C8CA5E1B7F73}" type="datetimeFigureOut">
              <a:rPr lang="ru-RU" smtClean="0"/>
              <a:pPr/>
              <a:t>07.09.2022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DBE5F30-1667-034B-8D3B-7F3EC51C7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E0956B-CEF6-B84C-BF90-5A9842CF1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4F114-CD8F-0A4B-81E2-3D1DB1A391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9775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D. Full Width Overview">
  <p:cSld name="Agenda D. Full Width Overview">
    <p:bg>
      <p:bgPr>
        <a:solidFill>
          <a:schemeClr val="lt1"/>
        </a:solidFill>
        <a:effectLst/>
      </p:bgPr>
    </p:bg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61"/>
          <p:cNvSpPr txBox="1"/>
          <p:nvPr/>
        </p:nvSpPr>
        <p:spPr>
          <a:xfrm>
            <a:off x="630000" y="622800"/>
            <a:ext cx="7189998" cy="470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3400"/>
              <a:buFont typeface="Trebuchet MS"/>
              <a:buNone/>
            </a:pPr>
            <a:r>
              <a:rPr lang="ru-RU" sz="3400" b="0" i="0" u="none">
                <a:solidFill>
                  <a:srgbClr val="404041"/>
                </a:solidFill>
                <a:latin typeface="Trebuchet MS"/>
                <a:ea typeface="Trebuchet MS"/>
                <a:cs typeface="Trebuchet MS"/>
                <a:sym typeface="Trebuchet MS"/>
              </a:rPr>
              <a:t>Agenda</a:t>
            </a:r>
            <a:endParaRPr/>
          </a:p>
        </p:txBody>
      </p:sp>
      <p:cxnSp>
        <p:nvCxnSpPr>
          <p:cNvPr id="476" name="Google Shape;476;p61"/>
          <p:cNvCxnSpPr/>
          <p:nvPr/>
        </p:nvCxnSpPr>
        <p:spPr>
          <a:xfrm>
            <a:off x="618898" y="1206000"/>
            <a:ext cx="11576304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8303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 D. Table of Contents">
  <p:cSld name="Agenda D. Table of Contents">
    <p:bg>
      <p:bgPr>
        <a:gradFill>
          <a:gsLst>
            <a:gs pos="0">
              <a:schemeClr val="dk2"/>
            </a:gs>
            <a:gs pos="100000">
              <a:schemeClr val="accent2"/>
            </a:gs>
          </a:gsLst>
          <a:lin ang="8100000" scaled="0"/>
        </a:gradFill>
        <a:effectLst/>
      </p:bgPr>
    </p:bg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63"/>
          <p:cNvSpPr/>
          <p:nvPr/>
        </p:nvSpPr>
        <p:spPr>
          <a:xfrm>
            <a:off x="0" y="0"/>
            <a:ext cx="4088312" cy="6858000"/>
          </a:xfrm>
          <a:custGeom>
            <a:avLst/>
            <a:gdLst/>
            <a:ahLst/>
            <a:cxnLst/>
            <a:rect l="l" t="t" r="r" b="b"/>
            <a:pathLst>
              <a:path w="4088312" h="6858000" extrusionOk="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86" name="Google Shape;486;p63"/>
          <p:cNvSpPr/>
          <p:nvPr/>
        </p:nvSpPr>
        <p:spPr>
          <a:xfrm>
            <a:off x="0" y="0"/>
            <a:ext cx="4088312" cy="6858000"/>
          </a:xfrm>
          <a:custGeom>
            <a:avLst/>
            <a:gdLst/>
            <a:ahLst/>
            <a:cxnLst/>
            <a:rect l="l" t="t" r="r" b="b"/>
            <a:pathLst>
              <a:path w="4088312" h="6858000" extrusionOk="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87" name="Google Shape;487;p63"/>
          <p:cNvSpPr txBox="1"/>
          <p:nvPr/>
        </p:nvSpPr>
        <p:spPr>
          <a:xfrm>
            <a:off x="630000" y="2548118"/>
            <a:ext cx="2819400" cy="1761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>
                <a:solidFill>
                  <a:srgbClr val="505050"/>
                </a:solidFill>
                <a:latin typeface="Trebuchet MS"/>
                <a:ea typeface="Trebuchet MS"/>
                <a:cs typeface="Trebuchet MS"/>
                <a:sym typeface="Trebuchet MS"/>
              </a:rPr>
              <a:t>Table of contents</a:t>
            </a:r>
            <a:endParaRPr/>
          </a:p>
        </p:txBody>
      </p:sp>
      <p:pic>
        <p:nvPicPr>
          <p:cNvPr id="488" name="Google Shape;488;p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08638" y="3586748"/>
            <a:ext cx="1365250" cy="3382962"/>
          </a:xfrm>
          <a:custGeom>
            <a:avLst/>
            <a:gdLst/>
            <a:ahLst/>
            <a:cxnLst/>
            <a:rect l="l" t="t" r="r" b="b"/>
            <a:pathLst>
              <a:path w="1365250" h="3382962" extrusionOk="0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489" name="Google Shape;489;p63"/>
          <p:cNvSpPr/>
          <p:nvPr/>
        </p:nvSpPr>
        <p:spPr>
          <a:xfrm>
            <a:off x="11317050" y="208859"/>
            <a:ext cx="246300" cy="300919"/>
          </a:xfrm>
          <a:custGeom>
            <a:avLst/>
            <a:gdLst/>
            <a:ahLst/>
            <a:cxnLst/>
            <a:rect l="l" t="t" r="r" b="b"/>
            <a:pathLst>
              <a:path w="98" h="121" extrusionOk="0">
                <a:moveTo>
                  <a:pt x="0" y="0"/>
                </a:moveTo>
                <a:cubicBezTo>
                  <a:pt x="0" y="90"/>
                  <a:pt x="0" y="90"/>
                  <a:pt x="0" y="90"/>
                </a:cubicBezTo>
                <a:cubicBezTo>
                  <a:pt x="0" y="103"/>
                  <a:pt x="7" y="108"/>
                  <a:pt x="16" y="109"/>
                </a:cubicBezTo>
                <a:cubicBezTo>
                  <a:pt x="26" y="109"/>
                  <a:pt x="42" y="109"/>
                  <a:pt x="49" y="121"/>
                </a:cubicBezTo>
                <a:cubicBezTo>
                  <a:pt x="53" y="109"/>
                  <a:pt x="71" y="109"/>
                  <a:pt x="81" y="109"/>
                </a:cubicBezTo>
                <a:cubicBezTo>
                  <a:pt x="90" y="108"/>
                  <a:pt x="98" y="101"/>
                  <a:pt x="98" y="90"/>
                </a:cubicBezTo>
                <a:cubicBezTo>
                  <a:pt x="98" y="0"/>
                  <a:pt x="98" y="0"/>
                  <a:pt x="98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0505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90" name="Google Shape;490;p63"/>
          <p:cNvSpPr txBox="1"/>
          <p:nvPr/>
        </p:nvSpPr>
        <p:spPr>
          <a:xfrm>
            <a:off x="11317050" y="260302"/>
            <a:ext cx="2463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000">
              <a:solidFill>
                <a:srgbClr val="C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91" name="Google Shape;491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0000" y="153448"/>
            <a:ext cx="957501" cy="3863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388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DF95F4-B2B9-264B-B261-E7D33CA8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DA485D-3DE1-D849-BB51-2010FD71C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BFCC22-FBD0-1645-ADBB-2C0206C24A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F224E08-02A8-7846-A699-E978AFBA1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CCCD-7510-2C40-BDF5-C8CA5E1B7F73}" type="datetimeFigureOut">
              <a:rPr lang="ru-RU" smtClean="0"/>
              <a:pPr/>
              <a:t>07.09.2022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03BB73-84B9-3A4B-A530-2DA2109E8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A26553-0871-2C4C-826F-16907D87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4F114-CD8F-0A4B-81E2-3D1DB1A391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883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0C359B-1E21-CD4C-9A01-8DB2DB83C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4815717-AF2E-FF41-B259-5B5819BC47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17A98A-B497-E443-BE66-62A9C55F24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1BB99B-DD0E-FD44-8E25-132EFFDD4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CCCD-7510-2C40-BDF5-C8CA5E1B7F73}" type="datetimeFigureOut">
              <a:rPr lang="ru-RU" smtClean="0"/>
              <a:pPr/>
              <a:t>07.09.2022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C511BA-4597-E648-B31D-B7DB97949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3BD76C-3BB4-A647-AF1B-14C9FE375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4F114-CD8F-0A4B-81E2-3D1DB1A391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660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42" Type="http://schemas.openxmlformats.org/officeDocument/2006/relationships/slideLayout" Target="../slideLayouts/slideLayout54.xml"/><Relationship Id="rId47" Type="http://schemas.openxmlformats.org/officeDocument/2006/relationships/slideLayout" Target="../slideLayouts/slideLayout59.xml"/><Relationship Id="rId50" Type="http://schemas.openxmlformats.org/officeDocument/2006/relationships/slideLayout" Target="../slideLayouts/slideLayout62.xml"/><Relationship Id="rId55" Type="http://schemas.openxmlformats.org/officeDocument/2006/relationships/slideLayout" Target="../slideLayouts/slideLayout67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slideLayout" Target="../slideLayouts/slideLayout52.xml"/><Relationship Id="rId45" Type="http://schemas.openxmlformats.org/officeDocument/2006/relationships/slideLayout" Target="../slideLayouts/slideLayout57.xml"/><Relationship Id="rId53" Type="http://schemas.openxmlformats.org/officeDocument/2006/relationships/slideLayout" Target="../slideLayouts/slideLayout65.xml"/><Relationship Id="rId58" Type="http://schemas.openxmlformats.org/officeDocument/2006/relationships/slideLayout" Target="../slideLayouts/slideLayout70.xml"/><Relationship Id="rId5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43" Type="http://schemas.openxmlformats.org/officeDocument/2006/relationships/slideLayout" Target="../slideLayouts/slideLayout55.xml"/><Relationship Id="rId48" Type="http://schemas.openxmlformats.org/officeDocument/2006/relationships/slideLayout" Target="../slideLayouts/slideLayout60.xml"/><Relationship Id="rId56" Type="http://schemas.openxmlformats.org/officeDocument/2006/relationships/slideLayout" Target="../slideLayouts/slideLayout68.xml"/><Relationship Id="rId8" Type="http://schemas.openxmlformats.org/officeDocument/2006/relationships/slideLayout" Target="../slideLayouts/slideLayout20.xml"/><Relationship Id="rId51" Type="http://schemas.openxmlformats.org/officeDocument/2006/relationships/slideLayout" Target="../slideLayouts/slideLayout63.xml"/><Relationship Id="rId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Relationship Id="rId46" Type="http://schemas.openxmlformats.org/officeDocument/2006/relationships/slideLayout" Target="../slideLayouts/slideLayout58.xml"/><Relationship Id="rId59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32.xml"/><Relationship Id="rId41" Type="http://schemas.openxmlformats.org/officeDocument/2006/relationships/slideLayout" Target="../slideLayouts/slideLayout53.xml"/><Relationship Id="rId54" Type="http://schemas.openxmlformats.org/officeDocument/2006/relationships/slideLayout" Target="../slideLayouts/slideLayout66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61.xml"/><Relationship Id="rId57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22.xml"/><Relationship Id="rId31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56.xml"/><Relationship Id="rId52" Type="http://schemas.openxmlformats.org/officeDocument/2006/relationships/slideLayout" Target="../slideLayouts/slideLayout64.xml"/><Relationship Id="rId60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E2D10E-E093-6040-B710-F0CA6F6AC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8C6086-5E49-C046-91D3-820CF3725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CD11CD-94E2-9D41-A1D8-4D8D430A4E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ECCCD-7510-2C40-BDF5-C8CA5E1B7F73}" type="datetimeFigureOut">
              <a:rPr lang="ru-RU" smtClean="0"/>
              <a:pPr/>
              <a:t>07.09.2022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941492-E277-124A-BE68-635CCC7A3B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F37DB5-9B0E-9A46-9665-36C89752EF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4F114-CD8F-0A4B-81E2-3D1DB1A391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486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2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10081299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10933350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rebuchet MS"/>
              <a:buNone/>
              <a:defRPr sz="24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" name="Google Shape;15;p1"/>
          <p:cNvSpPr txBox="1">
            <a:spLocks noGrp="1"/>
          </p:cNvSpPr>
          <p:nvPr>
            <p:ph type="body" idx="1"/>
          </p:nvPr>
        </p:nvSpPr>
        <p:spPr>
          <a:xfrm>
            <a:off x="630000" y="1825625"/>
            <a:ext cx="1093335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048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​"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48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Trebuchet MS"/>
              <a:buChar char="–"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​"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​"/>
              <a:defRPr sz="1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302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5080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​"/>
              <a:defRPr sz="4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5715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Arial"/>
              <a:buChar char="​"/>
              <a:defRPr sz="54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2400"/>
              <a:buFont typeface="Arial"/>
              <a:buChar char="​"/>
              <a:defRPr sz="24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7" name="Google Shape;17;p1"/>
          <p:cNvSpPr txBox="1"/>
          <p:nvPr/>
        </p:nvSpPr>
        <p:spPr>
          <a:xfrm>
            <a:off x="4918710" y="6444893"/>
            <a:ext cx="2354580" cy="212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u="none" strike="noStrike" cap="none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Проект. Версия от 27.09.2019</a:t>
            </a:r>
            <a:endParaRPr sz="1200" b="0" i="0" u="none" strike="noStrike" cap="none">
              <a:solidFill>
                <a:schemeClr val="accent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8421805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11">
          <p15:clr>
            <a:srgbClr val="F26B43"/>
          </p15:clr>
        </p15:guide>
        <p15:guide id="2" pos="396">
          <p15:clr>
            <a:srgbClr val="F26B43"/>
          </p15:clr>
        </p15:guide>
        <p15:guide id="3" pos="7284">
          <p15:clr>
            <a:srgbClr val="F26B43"/>
          </p15:clr>
        </p15:guide>
        <p15:guide id="4" orient="horz" pos="388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4.jp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54.jp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microsoft.com/office/2007/relationships/hdphoto" Target="../media/hdphoto1.wdp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2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9977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2" name="Google Shape;782;p71"/>
          <p:cNvPicPr preferRelativeResize="0"/>
          <p:nvPr/>
        </p:nvPicPr>
        <p:blipFill rotWithShape="1">
          <a:blip r:embed="rId3">
            <a:alphaModFix/>
          </a:blip>
          <a:srcRect t="20475" b="20476"/>
          <a:stretch/>
        </p:blipFill>
        <p:spPr>
          <a:xfrm>
            <a:off x="-10909" y="4655721"/>
            <a:ext cx="3711569" cy="1745363"/>
          </a:xfrm>
          <a:custGeom>
            <a:avLst/>
            <a:gdLst/>
            <a:ahLst/>
            <a:cxnLst/>
            <a:rect l="l" t="t" r="r" b="b"/>
            <a:pathLst>
              <a:path w="3390900" h="1329479" extrusionOk="0">
                <a:moveTo>
                  <a:pt x="0" y="0"/>
                </a:moveTo>
                <a:lnTo>
                  <a:pt x="3390900" y="0"/>
                </a:lnTo>
                <a:lnTo>
                  <a:pt x="3390900" y="1329479"/>
                </a:lnTo>
                <a:lnTo>
                  <a:pt x="0" y="1329479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783" name="Google Shape;783;p71"/>
          <p:cNvSpPr txBox="1">
            <a:spLocks noGrp="1"/>
          </p:cNvSpPr>
          <p:nvPr>
            <p:ph type="title"/>
          </p:nvPr>
        </p:nvSpPr>
        <p:spPr>
          <a:xfrm>
            <a:off x="385106" y="709014"/>
            <a:ext cx="10933350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rebuchet MS"/>
              <a:buNone/>
            </a:pPr>
            <a:r>
              <a:rPr lang="ru-RU" dirty="0"/>
              <a:t>Интеллектуальные решения в области энергоэффективности </a:t>
            </a:r>
            <a:br>
              <a:rPr lang="ru-RU" dirty="0"/>
            </a:br>
            <a:r>
              <a:rPr lang="ru-RU" b="1" dirty="0">
                <a:solidFill>
                  <a:srgbClr val="C00000"/>
                </a:solidFill>
              </a:rPr>
              <a:t>Примеры московских решений</a:t>
            </a:r>
            <a:endParaRPr b="1" dirty="0">
              <a:solidFill>
                <a:srgbClr val="C00000"/>
              </a:solidFill>
            </a:endParaRPr>
          </a:p>
        </p:txBody>
      </p:sp>
      <p:sp>
        <p:nvSpPr>
          <p:cNvPr id="787" name="Google Shape;787;p71"/>
          <p:cNvSpPr txBox="1"/>
          <p:nvPr/>
        </p:nvSpPr>
        <p:spPr>
          <a:xfrm>
            <a:off x="466722" y="2315066"/>
            <a:ext cx="2752728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rebuchet MS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Автоматизация системы управления, контроля и учета передачи тепловой энергии и горячей воды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788" name="Google Shape;788;p71"/>
          <p:cNvCxnSpPr/>
          <p:nvPr/>
        </p:nvCxnSpPr>
        <p:spPr>
          <a:xfrm>
            <a:off x="0" y="4237911"/>
            <a:ext cx="12030000" cy="0"/>
          </a:xfrm>
          <a:prstGeom prst="straightConnector1">
            <a:avLst/>
          </a:prstGeom>
          <a:noFill/>
          <a:ln w="19050" cap="rnd" cmpd="sng">
            <a:solidFill>
              <a:srgbClr val="BFBFBF"/>
            </a:solidFill>
            <a:prstDash val="dot"/>
            <a:round/>
            <a:headEnd type="none" w="sm" len="sm"/>
            <a:tailEnd type="none" w="sm" len="sm"/>
          </a:ln>
        </p:spPr>
      </p:cxnSp>
      <p:pic>
        <p:nvPicPr>
          <p:cNvPr id="793" name="Google Shape;793;p71"/>
          <p:cNvPicPr preferRelativeResize="0"/>
          <p:nvPr/>
        </p:nvPicPr>
        <p:blipFill rotWithShape="1">
          <a:blip r:embed="rId4">
            <a:alphaModFix/>
          </a:blip>
          <a:srcRect l="29398" t="8741" r="101" b="27"/>
          <a:stretch/>
        </p:blipFill>
        <p:spPr>
          <a:xfrm rot="10800000" flipH="1">
            <a:off x="3390900" y="2081214"/>
            <a:ext cx="122634" cy="1329477"/>
          </a:xfrm>
          <a:prstGeom prst="rect">
            <a:avLst/>
          </a:prstGeom>
          <a:noFill/>
          <a:ln>
            <a:noFill/>
          </a:ln>
        </p:spPr>
      </p:pic>
      <p:sp>
        <p:nvSpPr>
          <p:cNvPr id="800" name="Google Shape;800;p71"/>
          <p:cNvSpPr txBox="1"/>
          <p:nvPr/>
        </p:nvSpPr>
        <p:spPr>
          <a:xfrm>
            <a:off x="7829587" y="5907546"/>
            <a:ext cx="406684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Количество осветительных приборов наружного освещения в 2020 году достигло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659,8 тыс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.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1" name="Google Shape;801;p71"/>
          <p:cNvSpPr txBox="1"/>
          <p:nvPr/>
        </p:nvSpPr>
        <p:spPr>
          <a:xfrm>
            <a:off x="7829549" y="4655721"/>
            <a:ext cx="406687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В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1,9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раза возросло количество осветительных приборов наружного освещения в период с 2010 по 2020 гг. При этом рост энергопотребления сократился на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30%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04" name="Google Shape;804;p71"/>
          <p:cNvSpPr/>
          <p:nvPr/>
        </p:nvSpPr>
        <p:spPr>
          <a:xfrm>
            <a:off x="4946168" y="6248854"/>
            <a:ext cx="2574600" cy="528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05" name="Google Shape;805;p71"/>
          <p:cNvSpPr txBox="1"/>
          <p:nvPr/>
        </p:nvSpPr>
        <p:spPr>
          <a:xfrm>
            <a:off x="725250" y="2322754"/>
            <a:ext cx="249420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rebuchet MS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Автоматизация городской газораспределительной сети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806" name="Google Shape;806;p71"/>
          <p:cNvPicPr preferRelativeResize="0"/>
          <p:nvPr/>
        </p:nvPicPr>
        <p:blipFill rotWithShape="1">
          <a:blip r:embed="rId5">
            <a:alphaModFix/>
          </a:blip>
          <a:srcRect t="40504"/>
          <a:stretch/>
        </p:blipFill>
        <p:spPr>
          <a:xfrm>
            <a:off x="-10909" y="2002768"/>
            <a:ext cx="3700660" cy="1897020"/>
          </a:xfrm>
          <a:custGeom>
            <a:avLst/>
            <a:gdLst/>
            <a:ahLst/>
            <a:cxnLst/>
            <a:rect l="l" t="t" r="r" b="b"/>
            <a:pathLst>
              <a:path w="3390900" h="1329479" extrusionOk="0">
                <a:moveTo>
                  <a:pt x="0" y="0"/>
                </a:moveTo>
                <a:lnTo>
                  <a:pt x="3390900" y="0"/>
                </a:lnTo>
                <a:lnTo>
                  <a:pt x="3390900" y="1329479"/>
                </a:lnTo>
                <a:lnTo>
                  <a:pt x="0" y="1329479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807" name="Google Shape;807;p71"/>
          <p:cNvSpPr/>
          <p:nvPr/>
        </p:nvSpPr>
        <p:spPr>
          <a:xfrm>
            <a:off x="776560" y="2749010"/>
            <a:ext cx="2924100" cy="977400"/>
          </a:xfrm>
          <a:prstGeom prst="rect">
            <a:avLst/>
          </a:prstGeom>
          <a:gradFill>
            <a:gsLst>
              <a:gs pos="0">
                <a:srgbClr val="FF3F40">
                  <a:alpha val="69803"/>
                </a:srgbClr>
              </a:gs>
              <a:gs pos="100000">
                <a:srgbClr val="900000"/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Энергоэффективные решения в жилом фонде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08" name="Google Shape;808;p71"/>
          <p:cNvSpPr txBox="1"/>
          <p:nvPr/>
        </p:nvSpPr>
        <p:spPr>
          <a:xfrm>
            <a:off x="3929843" y="2081809"/>
            <a:ext cx="3590926" cy="1738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Trebuchet MS"/>
              <a:buChar char="​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Создание и модернизация узлов учёта, интеграция их в единую систему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Trebuchet MS"/>
              <a:buChar char="​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Автоматизация сетевого оборудования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Trebuchet MS"/>
              <a:buChar char="​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Создание современных диспетчерских центров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Trebuchet MS"/>
              <a:buChar char="​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Анализ инцидентов в автоматическом режиме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cs typeface="Arial"/>
              <a:sym typeface="Arial"/>
            </a:endParaRPr>
          </a:p>
        </p:txBody>
      </p:sp>
      <p:sp>
        <p:nvSpPr>
          <p:cNvPr id="809" name="Google Shape;809;p71"/>
          <p:cNvSpPr/>
          <p:nvPr/>
        </p:nvSpPr>
        <p:spPr>
          <a:xfrm>
            <a:off x="7829550" y="1994015"/>
            <a:ext cx="4004384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2" name="Google Shape;801;p71"/>
          <p:cNvSpPr txBox="1"/>
          <p:nvPr/>
        </p:nvSpPr>
        <p:spPr>
          <a:xfrm>
            <a:off x="7829587" y="1975704"/>
            <a:ext cx="4202430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Более 27 тыс.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многоквартирных домов и объектов социальной сферы подключены к автоматизированной системе учета потребления ресурсов (АСУПР)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К концу 2021 г. к системе АСУПР планируется подключить порядка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31 тыс.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многоквартирных домов и объектов социальной сферы</a:t>
            </a:r>
          </a:p>
        </p:txBody>
      </p:sp>
      <p:sp>
        <p:nvSpPr>
          <p:cNvPr id="797" name="Google Shape;797;p71"/>
          <p:cNvSpPr txBox="1"/>
          <p:nvPr/>
        </p:nvSpPr>
        <p:spPr>
          <a:xfrm>
            <a:off x="3929767" y="4737996"/>
            <a:ext cx="3591000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Пример - повышение эффективности и надежности</a:t>
            </a:r>
            <a:b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наружного освещения: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  <a:p>
            <a:pPr marL="324000" marR="0" lvl="1" indent="-216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ts val="1200"/>
              <a:buFont typeface="Trebuchet MS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замена традиционных светильников на светодиодные</a:t>
            </a:r>
          </a:p>
          <a:p>
            <a:pPr marL="324000" marR="0" lvl="1" indent="-216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ts val="1200"/>
              <a:buFont typeface="Trebuchet MS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установка приборов контроля горения </a:t>
            </a:r>
            <a:b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и управления светильниками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807;p71"/>
          <p:cNvSpPr/>
          <p:nvPr/>
        </p:nvSpPr>
        <p:spPr>
          <a:xfrm>
            <a:off x="776560" y="5230019"/>
            <a:ext cx="2924100" cy="977400"/>
          </a:xfrm>
          <a:prstGeom prst="rect">
            <a:avLst/>
          </a:prstGeom>
          <a:gradFill>
            <a:gsLst>
              <a:gs pos="0">
                <a:srgbClr val="FF3F40">
                  <a:alpha val="69803"/>
                </a:srgbClr>
              </a:gs>
              <a:gs pos="100000">
                <a:srgbClr val="900000"/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Энергоэффективные решения в городских системах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5" name="Google Shape;815;p72"/>
          <p:cNvPicPr preferRelativeResize="0"/>
          <p:nvPr/>
        </p:nvPicPr>
        <p:blipFill rotWithShape="1">
          <a:blip r:embed="rId3">
            <a:alphaModFix/>
          </a:blip>
          <a:srcRect t="12370" r="2315" b="11317"/>
          <a:stretch/>
        </p:blipFill>
        <p:spPr>
          <a:xfrm>
            <a:off x="-1" y="5111350"/>
            <a:ext cx="3387228" cy="166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p72"/>
          <p:cNvPicPr preferRelativeResize="0"/>
          <p:nvPr/>
        </p:nvPicPr>
        <p:blipFill rotWithShape="1">
          <a:blip r:embed="rId4">
            <a:alphaModFix/>
          </a:blip>
          <a:srcRect b="22726"/>
          <a:stretch/>
        </p:blipFill>
        <p:spPr>
          <a:xfrm>
            <a:off x="-1" y="1803300"/>
            <a:ext cx="3390900" cy="1719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7" name="Google Shape;817;p72" descr="https://downloader.disk.yandex.ru/preview/1d091db881da9f69d04682cd5549e3ffa315d6bf93be33370cacb5a048d13e7b/5d8d6ca5/7pHmDIA5NaQhT03nO8NPTlvPX6yEcVKRKwMMFgXqyq39mUYvwr_7ZTv8eI2gsEtWl82nFuvUZrnFbkeiAFBrQA%3D%3D?uid=0&amp;filename=3575.jpg&amp;disposition=inline&amp;hash=&amp;limit=0&amp;content_type=image%2Fjpeg&amp;owner_uid=0&amp;tknv=v2&amp;size=1920x915"/>
          <p:cNvPicPr preferRelativeResize="0"/>
          <p:nvPr/>
        </p:nvPicPr>
        <p:blipFill rotWithShape="1">
          <a:blip r:embed="rId5">
            <a:alphaModFix/>
          </a:blip>
          <a:srcRect l="10995" t="1" b="42140"/>
          <a:stretch/>
        </p:blipFill>
        <p:spPr>
          <a:xfrm>
            <a:off x="0" y="3567861"/>
            <a:ext cx="3390900" cy="1443401"/>
          </a:xfrm>
          <a:prstGeom prst="rect">
            <a:avLst/>
          </a:prstGeom>
          <a:noFill/>
          <a:ln>
            <a:noFill/>
          </a:ln>
        </p:spPr>
      </p:pic>
      <p:sp>
        <p:nvSpPr>
          <p:cNvPr id="818" name="Google Shape;818;p72"/>
          <p:cNvSpPr/>
          <p:nvPr/>
        </p:nvSpPr>
        <p:spPr>
          <a:xfrm rot="10800000">
            <a:off x="466836" y="4456475"/>
            <a:ext cx="2924100" cy="560100"/>
          </a:xfrm>
          <a:prstGeom prst="rect">
            <a:avLst/>
          </a:prstGeom>
          <a:gradFill>
            <a:gsLst>
              <a:gs pos="0">
                <a:srgbClr val="FF3F40">
                  <a:alpha val="69803"/>
                </a:srgbClr>
              </a:gs>
              <a:gs pos="100000">
                <a:srgbClr val="900000"/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19" name="Google Shape;819;p72"/>
          <p:cNvSpPr/>
          <p:nvPr/>
        </p:nvSpPr>
        <p:spPr>
          <a:xfrm rot="10800000">
            <a:off x="466800" y="2952075"/>
            <a:ext cx="2924100" cy="575400"/>
          </a:xfrm>
          <a:prstGeom prst="rect">
            <a:avLst/>
          </a:prstGeom>
          <a:gradFill>
            <a:gsLst>
              <a:gs pos="0">
                <a:srgbClr val="FF3F40">
                  <a:alpha val="69803"/>
                </a:srgbClr>
              </a:gs>
              <a:gs pos="100000">
                <a:srgbClr val="900000"/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20" name="Google Shape;820;p72"/>
          <p:cNvSpPr txBox="1">
            <a:spLocks noGrp="1"/>
          </p:cNvSpPr>
          <p:nvPr>
            <p:ph type="title"/>
          </p:nvPr>
        </p:nvSpPr>
        <p:spPr>
          <a:xfrm>
            <a:off x="383597" y="718923"/>
            <a:ext cx="10933200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ru-RU" dirty="0">
                <a:latin typeface="Arial"/>
                <a:ea typeface="Arial"/>
                <a:cs typeface="Arial"/>
                <a:sym typeface="Arial"/>
              </a:rPr>
              <a:t>Интеллектуальные решения для улучшения экологии города</a:t>
            </a:r>
            <a:br>
              <a:rPr lang="ru-RU" dirty="0">
                <a:latin typeface="Arial"/>
                <a:ea typeface="Arial"/>
                <a:cs typeface="Arial"/>
                <a:sym typeface="Arial"/>
              </a:rPr>
            </a:br>
            <a:r>
              <a:rPr lang="ru-RU" b="1" dirty="0">
                <a:solidFill>
                  <a:srgbClr val="C00000"/>
                </a:solidFill>
              </a:rPr>
              <a:t>Примеры московских решений</a:t>
            </a:r>
            <a:endParaRPr dirty="0"/>
          </a:p>
        </p:txBody>
      </p:sp>
      <p:sp>
        <p:nvSpPr>
          <p:cNvPr id="822" name="Google Shape;822;p72"/>
          <p:cNvSpPr/>
          <p:nvPr/>
        </p:nvSpPr>
        <p:spPr>
          <a:xfrm>
            <a:off x="3771899" y="3697061"/>
            <a:ext cx="3591000" cy="11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Trebuchet MS"/>
              <a:buChar char="​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В 2020 году Москва досрочно внедрила систему повсеместного раздельного сбора отходов в Москве 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Trebuchet MS"/>
              <a:buChar char="​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Создана инфраструктура обращения с отходами: 100 % жителей имеет возможность разделять отходы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23" name="Google Shape;823;p72"/>
          <p:cNvSpPr txBox="1"/>
          <p:nvPr/>
        </p:nvSpPr>
        <p:spPr>
          <a:xfrm>
            <a:off x="574700" y="3025950"/>
            <a:ext cx="2740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rebuchet MS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Ликвидация неэкологичных источников энергоснабжения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4" name="Google Shape;824;p72"/>
          <p:cNvSpPr txBox="1"/>
          <p:nvPr/>
        </p:nvSpPr>
        <p:spPr>
          <a:xfrm>
            <a:off x="821025" y="4531253"/>
            <a:ext cx="2494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rebuchet MS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Развитие системы </a:t>
            </a:r>
            <a:b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обращения с отходами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5" name="Google Shape;825;p72"/>
          <p:cNvSpPr txBox="1"/>
          <p:nvPr/>
        </p:nvSpPr>
        <p:spPr>
          <a:xfrm>
            <a:off x="3771899" y="1883369"/>
            <a:ext cx="3590925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Trebuchet MS"/>
              <a:buChar char="​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Переключение тепловой нагрузки с устаревших котельных на более эффективные ТЭЦ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Trebuchet MS"/>
              <a:buChar char="​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Ликвидация высвобождающихся генерирующих тепловых мощностей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За счет реконструкции газорегуляторных пунктов и модернизации газопроводов преодолен дефицит электрической мощности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826" name="Google Shape;826;p72"/>
          <p:cNvCxnSpPr/>
          <p:nvPr/>
        </p:nvCxnSpPr>
        <p:spPr>
          <a:xfrm>
            <a:off x="3771746" y="3574314"/>
            <a:ext cx="7791600" cy="0"/>
          </a:xfrm>
          <a:prstGeom prst="straightConnector1">
            <a:avLst/>
          </a:prstGeom>
          <a:noFill/>
          <a:ln w="19050" cap="rnd" cmpd="sng">
            <a:solidFill>
              <a:srgbClr val="BFBFBF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831" name="Google Shape;831;p72"/>
          <p:cNvSpPr txBox="1"/>
          <p:nvPr/>
        </p:nvSpPr>
        <p:spPr>
          <a:xfrm>
            <a:off x="7874126" y="2514311"/>
            <a:ext cx="377532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Trebuchet MS"/>
              <a:buChar char="​"/>
              <a:tabLst/>
              <a:defRPr/>
            </a:pPr>
            <a:br>
              <a: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</a:b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32" name="Google Shape;832;p72"/>
          <p:cNvSpPr txBox="1"/>
          <p:nvPr/>
        </p:nvSpPr>
        <p:spPr>
          <a:xfrm>
            <a:off x="7874129" y="1883369"/>
            <a:ext cx="353377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800"/>
              <a:buFont typeface="Trebuchet MS"/>
              <a:buChar char="​"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47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2F2F2">
                    <a:lumMod val="25000"/>
                  </a:srgbClr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устаревших, низкоэффективных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объектов выведено из эксплуатации – квартальных и районных тепловых станций, малых котельных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3" name="Google Shape;833;p72"/>
          <p:cNvSpPr txBox="1"/>
          <p:nvPr/>
        </p:nvSpPr>
        <p:spPr>
          <a:xfrm>
            <a:off x="7874129" y="2690552"/>
            <a:ext cx="411213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Trebuchet MS"/>
              <a:buChar char="​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Показатель по выбросу парниковых газов </a:t>
            </a:r>
            <a:b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(аналогичных СО2) с 2012 к 2020 года снизился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Trebuchet MS"/>
              <a:buChar char="​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более чем на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8 млн тонн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Trebuchet MS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36" name="Google Shape;836;p72"/>
          <p:cNvSpPr txBox="1"/>
          <p:nvPr/>
        </p:nvSpPr>
        <p:spPr>
          <a:xfrm>
            <a:off x="7874126" y="3918025"/>
            <a:ext cx="40476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Trebuchet MS"/>
              <a:buChar char="​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За первый год работы программы было собрано и отправлено на переработку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855 тысяч тонн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вторсырья.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37" name="Google Shape;837;p72"/>
          <p:cNvSpPr/>
          <p:nvPr/>
        </p:nvSpPr>
        <p:spPr>
          <a:xfrm rot="10800000">
            <a:off x="466800" y="6256985"/>
            <a:ext cx="2924100" cy="532200"/>
          </a:xfrm>
          <a:prstGeom prst="rect">
            <a:avLst/>
          </a:prstGeom>
          <a:gradFill>
            <a:gsLst>
              <a:gs pos="0">
                <a:srgbClr val="FF3F40">
                  <a:alpha val="69803"/>
                </a:srgbClr>
              </a:gs>
              <a:gs pos="100000">
                <a:srgbClr val="900000"/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38" name="Google Shape;838;p72"/>
          <p:cNvSpPr txBox="1"/>
          <p:nvPr/>
        </p:nvSpPr>
        <p:spPr>
          <a:xfrm>
            <a:off x="601997" y="6307543"/>
            <a:ext cx="2685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rebuchet MS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Повышение стандарта </a:t>
            </a:r>
            <a:b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качества энергоносителей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39" name="Google Shape;839;p72"/>
          <p:cNvSpPr txBox="1"/>
          <p:nvPr/>
        </p:nvSpPr>
        <p:spPr>
          <a:xfrm>
            <a:off x="3771900" y="5368931"/>
            <a:ext cx="3591000" cy="11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Trebuchet MS"/>
              <a:buChar char="​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Перевод всех городских ТЭЦ на экологичное газовое топливо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Trebuchet MS"/>
              <a:buChar char="​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Переход на стандарт Евро-5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Trebuchet MS"/>
              <a:buChar char="​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Подготовка инфраструктуры для зарядки электромобилей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43" name="Google Shape;843;p72"/>
          <p:cNvSpPr txBox="1"/>
          <p:nvPr/>
        </p:nvSpPr>
        <p:spPr>
          <a:xfrm>
            <a:off x="7874126" y="5260443"/>
            <a:ext cx="4047600" cy="1538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Trebuchet MS"/>
              <a:buChar char="​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Снижение объемов выбросов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в 2 раза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Trebuchet MS"/>
              <a:buChar char="​"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Trebuchet MS"/>
              <a:buChar char="​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2F2F2">
                    <a:lumMod val="25000"/>
                  </a:srgbClr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Это позволило создать более экологичную систему наземного общественного транспорта с парком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электробусов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844" name="Google Shape;844;p72"/>
          <p:cNvCxnSpPr/>
          <p:nvPr/>
        </p:nvCxnSpPr>
        <p:spPr>
          <a:xfrm>
            <a:off x="3771896" y="5011262"/>
            <a:ext cx="7791450" cy="0"/>
          </a:xfrm>
          <a:prstGeom prst="straightConnector1">
            <a:avLst/>
          </a:prstGeom>
          <a:noFill/>
          <a:ln w="19050" cap="rnd" cmpd="sng">
            <a:solidFill>
              <a:srgbClr val="BFBFBF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845" name="Google Shape;845;p72"/>
          <p:cNvSpPr/>
          <p:nvPr/>
        </p:nvSpPr>
        <p:spPr>
          <a:xfrm>
            <a:off x="4998128" y="6373242"/>
            <a:ext cx="2503503" cy="3293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25" b="29671"/>
          <a:stretch/>
        </p:blipFill>
        <p:spPr bwMode="auto">
          <a:xfrm>
            <a:off x="-4050" y="5623791"/>
            <a:ext cx="3394950" cy="12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3" name="Google Shape;853;p73"/>
          <p:cNvPicPr preferRelativeResize="0"/>
          <p:nvPr/>
        </p:nvPicPr>
        <p:blipFill rotWithShape="1">
          <a:blip r:embed="rId4">
            <a:alphaModFix/>
          </a:blip>
          <a:srcRect t="20653" b="24071"/>
          <a:stretch/>
        </p:blipFill>
        <p:spPr>
          <a:xfrm>
            <a:off x="-2700" y="2902851"/>
            <a:ext cx="3389550" cy="1303359"/>
          </a:xfrm>
          <a:custGeom>
            <a:avLst/>
            <a:gdLst/>
            <a:ahLst/>
            <a:cxnLst/>
            <a:rect l="l" t="t" r="r" b="b"/>
            <a:pathLst>
              <a:path w="3390900" h="1329479" extrusionOk="0">
                <a:moveTo>
                  <a:pt x="0" y="0"/>
                </a:moveTo>
                <a:lnTo>
                  <a:pt x="3390900" y="0"/>
                </a:lnTo>
                <a:lnTo>
                  <a:pt x="3390900" y="1329479"/>
                </a:lnTo>
                <a:lnTo>
                  <a:pt x="0" y="1329479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850" name="Google Shape;850;p73"/>
          <p:cNvPicPr preferRelativeResize="0"/>
          <p:nvPr/>
        </p:nvPicPr>
        <p:blipFill rotWithShape="1">
          <a:blip r:embed="rId5">
            <a:alphaModFix/>
          </a:blip>
          <a:srcRect l="3854" t="5096" r="8175" b="49305"/>
          <a:stretch/>
        </p:blipFill>
        <p:spPr>
          <a:xfrm flipH="1">
            <a:off x="-2700" y="4257284"/>
            <a:ext cx="3389550" cy="1320891"/>
          </a:xfrm>
          <a:custGeom>
            <a:avLst/>
            <a:gdLst/>
            <a:ahLst/>
            <a:cxnLst/>
            <a:rect l="l" t="t" r="r" b="b"/>
            <a:pathLst>
              <a:path w="3390900" h="1329479" extrusionOk="0">
                <a:moveTo>
                  <a:pt x="0" y="0"/>
                </a:moveTo>
                <a:lnTo>
                  <a:pt x="3390900" y="0"/>
                </a:lnTo>
                <a:lnTo>
                  <a:pt x="3390900" y="1329479"/>
                </a:lnTo>
                <a:lnTo>
                  <a:pt x="0" y="1329479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852" name="Google Shape;852;p73"/>
          <p:cNvSpPr/>
          <p:nvPr/>
        </p:nvSpPr>
        <p:spPr>
          <a:xfrm rot="10800000">
            <a:off x="560641" y="3831542"/>
            <a:ext cx="2838449" cy="374666"/>
          </a:xfrm>
          <a:prstGeom prst="rect">
            <a:avLst/>
          </a:prstGeom>
          <a:gradFill>
            <a:gsLst>
              <a:gs pos="0">
                <a:srgbClr val="FF3F40">
                  <a:alpha val="69803"/>
                </a:srgbClr>
              </a:gs>
              <a:gs pos="100000">
                <a:srgbClr val="900000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54" name="Google Shape;854;p73"/>
          <p:cNvSpPr txBox="1">
            <a:spLocks noGrp="1"/>
          </p:cNvSpPr>
          <p:nvPr>
            <p:ph type="title"/>
          </p:nvPr>
        </p:nvSpPr>
        <p:spPr>
          <a:xfrm>
            <a:off x="612908" y="622800"/>
            <a:ext cx="10933350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ru-RU" dirty="0">
                <a:latin typeface="Arial"/>
                <a:ea typeface="Arial"/>
                <a:cs typeface="Arial"/>
                <a:sym typeface="Arial"/>
              </a:rPr>
              <a:t>Создание клиентоориентированных сервисов в области энергетики и ЖКХ</a:t>
            </a:r>
            <a:br>
              <a:rPr lang="ru-RU" dirty="0">
                <a:latin typeface="Arial"/>
                <a:ea typeface="Arial"/>
                <a:cs typeface="Arial"/>
                <a:sym typeface="Arial"/>
              </a:rPr>
            </a:br>
            <a:r>
              <a:rPr lang="ru-RU" b="1" dirty="0">
                <a:solidFill>
                  <a:srgbClr val="C00000"/>
                </a:solidFill>
              </a:rPr>
              <a:t>Примеры московских решений</a:t>
            </a:r>
            <a:endParaRPr dirty="0"/>
          </a:p>
        </p:txBody>
      </p:sp>
      <p:cxnSp>
        <p:nvCxnSpPr>
          <p:cNvPr id="856" name="Google Shape;856;p73"/>
          <p:cNvCxnSpPr/>
          <p:nvPr/>
        </p:nvCxnSpPr>
        <p:spPr>
          <a:xfrm>
            <a:off x="3638900" y="3045168"/>
            <a:ext cx="7791600" cy="0"/>
          </a:xfrm>
          <a:prstGeom prst="straightConnector1">
            <a:avLst/>
          </a:prstGeom>
          <a:noFill/>
          <a:ln w="19050" cap="rnd" cmpd="sng">
            <a:solidFill>
              <a:srgbClr val="BFBFBF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858" name="Google Shape;858;p73"/>
          <p:cNvCxnSpPr/>
          <p:nvPr/>
        </p:nvCxnSpPr>
        <p:spPr>
          <a:xfrm>
            <a:off x="3729984" y="5623791"/>
            <a:ext cx="7791600" cy="0"/>
          </a:xfrm>
          <a:prstGeom prst="straightConnector1">
            <a:avLst/>
          </a:prstGeom>
          <a:noFill/>
          <a:ln w="19050" cap="rnd" cmpd="sng">
            <a:solidFill>
              <a:srgbClr val="BFBFBF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859" name="Google Shape;859;p73"/>
          <p:cNvSpPr/>
          <p:nvPr/>
        </p:nvSpPr>
        <p:spPr>
          <a:xfrm rot="10800000">
            <a:off x="560642" y="6345518"/>
            <a:ext cx="2838449" cy="560100"/>
          </a:xfrm>
          <a:prstGeom prst="rect">
            <a:avLst/>
          </a:prstGeom>
          <a:gradFill>
            <a:gsLst>
              <a:gs pos="0">
                <a:srgbClr val="FF3F40">
                  <a:alpha val="69803"/>
                </a:srgbClr>
              </a:gs>
              <a:gs pos="100000">
                <a:srgbClr val="900000"/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60" name="Google Shape;860;p73"/>
          <p:cNvSpPr txBox="1"/>
          <p:nvPr/>
        </p:nvSpPr>
        <p:spPr>
          <a:xfrm>
            <a:off x="560642" y="6397766"/>
            <a:ext cx="275280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rebuchet MS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Коммуникация с жителями </a:t>
            </a:r>
            <a:b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в социальных сетях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3" name="Google Shape;863;p73"/>
          <p:cNvSpPr txBox="1"/>
          <p:nvPr/>
        </p:nvSpPr>
        <p:spPr>
          <a:xfrm>
            <a:off x="3729984" y="5856890"/>
            <a:ext cx="417898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Социальные сети Департамента – дополнительный канал обратной связи с горожанами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6" name="Google Shape;866;p73"/>
          <p:cNvSpPr/>
          <p:nvPr/>
        </p:nvSpPr>
        <p:spPr>
          <a:xfrm>
            <a:off x="8343403" y="5818805"/>
            <a:ext cx="3533701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Порядка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20 тысяч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проблем жителей было решено с помощью социальных сетей Департамента за два года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71" name="Google Shape;871;p73"/>
          <p:cNvSpPr/>
          <p:nvPr/>
        </p:nvSpPr>
        <p:spPr>
          <a:xfrm>
            <a:off x="5017764" y="6429375"/>
            <a:ext cx="2202300" cy="236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2" name="Google Shape;872;p73"/>
          <p:cNvSpPr/>
          <p:nvPr/>
        </p:nvSpPr>
        <p:spPr>
          <a:xfrm rot="10800000">
            <a:off x="552450" y="5054903"/>
            <a:ext cx="2838450" cy="523272"/>
          </a:xfrm>
          <a:prstGeom prst="rect">
            <a:avLst/>
          </a:prstGeom>
          <a:gradFill>
            <a:gsLst>
              <a:gs pos="0">
                <a:srgbClr val="FF3F40">
                  <a:alpha val="69803"/>
                </a:srgbClr>
              </a:gs>
              <a:gs pos="100000">
                <a:srgbClr val="900000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74" name="Google Shape;874;p73"/>
          <p:cNvSpPr/>
          <p:nvPr/>
        </p:nvSpPr>
        <p:spPr>
          <a:xfrm>
            <a:off x="-826499" y="5054903"/>
            <a:ext cx="42174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Создание единого </a:t>
            </a:r>
            <a:b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диспетчерского центра (ЕДЦ)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75" name="Google Shape;875;p73"/>
          <p:cNvSpPr/>
          <p:nvPr/>
        </p:nvSpPr>
        <p:spPr>
          <a:xfrm>
            <a:off x="3731385" y="1633497"/>
            <a:ext cx="3805500" cy="1223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05050"/>
              </a:buClr>
              <a:buSzPts val="1200"/>
              <a:buFont typeface="Trebuchet MS"/>
              <a:buChar char="​"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76" name="Google Shape;876;p73"/>
          <p:cNvSpPr/>
          <p:nvPr/>
        </p:nvSpPr>
        <p:spPr>
          <a:xfrm>
            <a:off x="8343403" y="4755729"/>
            <a:ext cx="35337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90%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заявок выполняются в течение </a:t>
            </a:r>
            <a:b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суток с момента поступления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4" name="Google Shape;863;p73"/>
          <p:cNvSpPr txBox="1"/>
          <p:nvPr/>
        </p:nvSpPr>
        <p:spPr>
          <a:xfrm>
            <a:off x="3719092" y="4406417"/>
            <a:ext cx="4189874" cy="11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05050"/>
              </a:buClr>
              <a:buSzPts val="1200"/>
              <a:buFont typeface="Trebuchet MS"/>
              <a:buChar char="​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Обращение в ЕДЦ с любыми проблемами ЖКХ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05050"/>
              </a:buClr>
              <a:buSzPts val="1200"/>
              <a:buFont typeface="Trebuchet MS"/>
              <a:buChar char="​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Различные каналы для обращения (мобильное приложение mos.ru и общегородской </a:t>
            </a:r>
            <a:r>
              <a:rPr kumimoji="0" lang="ru-RU" sz="12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колл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-центр)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05050"/>
              </a:buClr>
              <a:buSzPts val="1200"/>
              <a:buFont typeface="Trebuchet MS"/>
              <a:buChar char="​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Анализ мнений горожан о качестве выполнения каждой десятой заявки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86" b="22803"/>
          <a:stretch/>
        </p:blipFill>
        <p:spPr bwMode="auto">
          <a:xfrm>
            <a:off x="-4050" y="1543294"/>
            <a:ext cx="3390900" cy="1303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Google Shape;852;p73"/>
          <p:cNvSpPr/>
          <p:nvPr/>
        </p:nvSpPr>
        <p:spPr>
          <a:xfrm rot="10800000">
            <a:off x="560643" y="2286553"/>
            <a:ext cx="2838449" cy="560100"/>
          </a:xfrm>
          <a:prstGeom prst="rect">
            <a:avLst/>
          </a:prstGeom>
          <a:gradFill>
            <a:gsLst>
              <a:gs pos="0">
                <a:srgbClr val="FF3F40">
                  <a:alpha val="69803"/>
                </a:srgbClr>
              </a:gs>
              <a:gs pos="100000">
                <a:srgbClr val="900000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9" name="Google Shape;874;p73"/>
          <p:cNvSpPr/>
          <p:nvPr/>
        </p:nvSpPr>
        <p:spPr>
          <a:xfrm>
            <a:off x="634050" y="2341549"/>
            <a:ext cx="27528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Реализация проекта</a:t>
            </a:r>
            <a:b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«Монитор Мэра»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0" name="Google Shape;874;p73"/>
          <p:cNvSpPr/>
          <p:nvPr/>
        </p:nvSpPr>
        <p:spPr>
          <a:xfrm>
            <a:off x="646292" y="3856875"/>
            <a:ext cx="27528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Портал «Наш город»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31" name="Google Shape;858;p73"/>
          <p:cNvCxnSpPr/>
          <p:nvPr/>
        </p:nvCxnSpPr>
        <p:spPr>
          <a:xfrm>
            <a:off x="3729984" y="4275077"/>
            <a:ext cx="7791600" cy="0"/>
          </a:xfrm>
          <a:prstGeom prst="straightConnector1">
            <a:avLst/>
          </a:prstGeom>
          <a:noFill/>
          <a:ln w="19050" cap="rnd" cmpd="sng">
            <a:solidFill>
              <a:srgbClr val="BFBFBF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2" name="Прямоугольник 1"/>
          <p:cNvSpPr/>
          <p:nvPr/>
        </p:nvSpPr>
        <p:spPr>
          <a:xfrm>
            <a:off x="8302333" y="3211578"/>
            <a:ext cx="36158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За время существования портала к нему присоединились более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1,7 миллиона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пользователей и было решено свыше </a:t>
            </a:r>
            <a:b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</a:b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4,7 миллиона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 городских проблем.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638900" y="3211578"/>
            <a:ext cx="44748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Электронная площадка позволяет москвичам контролировать своевременность и качество выполнения работ по ремонту, благоустройству и обслуживанию объектов городского хозяйства.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343403" y="1714806"/>
            <a:ext cx="33389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Проект в режиме реального времени позволяет первым лицам города, округов </a:t>
            </a:r>
            <a:b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</a:b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и районов контролировать </a:t>
            </a:r>
            <a:r>
              <a:rPr kumimoji="0" lang="ru-RU" sz="12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ситуацию </a:t>
            </a:r>
            <a:br>
              <a:rPr kumimoji="0" lang="ru-RU" sz="12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</a:br>
            <a:r>
              <a:rPr kumimoji="0" lang="ru-RU" sz="12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в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столице.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38900" y="1572107"/>
            <a:ext cx="426950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Контроль качества уборки домов дворов, общественных зон, содержания объектов городской инфраструктуры с помощью видеонаблюдения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Высокая скорость эффективных управленческих решений и оперативная оценка работы десятков тысяч подчиненных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 panose="020B0603020202020204" pitchFamily="34" charset="0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74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7066200" cy="9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Trebuchet MS"/>
              <a:buNone/>
            </a:pPr>
            <a:r>
              <a:rPr lang="ru-RU" sz="2300">
                <a:latin typeface="Trebuchet MS"/>
                <a:ea typeface="Trebuchet MS"/>
                <a:cs typeface="Trebuchet MS"/>
                <a:sym typeface="Trebuchet MS"/>
              </a:rPr>
              <a:t>Москва столкнулась с демографическими, территориальными и экономическими вызовами роста, но преодолела их</a:t>
            </a:r>
            <a:endParaRPr sz="23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84" name="Google Shape;884;p74"/>
          <p:cNvSpPr txBox="1"/>
          <p:nvPr/>
        </p:nvSpPr>
        <p:spPr>
          <a:xfrm>
            <a:off x="8968559" y="2795342"/>
            <a:ext cx="2459853" cy="2659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rebuchet MS"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Москва ответила на вызовы роста </a:t>
            </a:r>
            <a:r>
              <a:rPr kumimoji="0" lang="ru-RU" sz="24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без наращивания потребления ресурсов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 и увеличила энергетические резервы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85" name="Google Shape;885;p74"/>
          <p:cNvGrpSpPr/>
          <p:nvPr/>
        </p:nvGrpSpPr>
        <p:grpSpPr>
          <a:xfrm>
            <a:off x="8857185" y="1569791"/>
            <a:ext cx="1083175" cy="1083175"/>
            <a:chOff x="5272882" y="2605882"/>
            <a:chExt cx="1646237" cy="1646237"/>
          </a:xfrm>
        </p:grpSpPr>
        <p:sp>
          <p:nvSpPr>
            <p:cNvPr id="886" name="Google Shape;886;p74"/>
            <p:cNvSpPr/>
            <p:nvPr/>
          </p:nvSpPr>
          <p:spPr>
            <a:xfrm>
              <a:off x="5272882" y="2605882"/>
              <a:ext cx="1646237" cy="16462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887" name="Google Shape;887;p74"/>
            <p:cNvSpPr/>
            <p:nvPr/>
          </p:nvSpPr>
          <p:spPr>
            <a:xfrm>
              <a:off x="5397433" y="2779713"/>
              <a:ext cx="1397135" cy="1298574"/>
            </a:xfrm>
            <a:custGeom>
              <a:avLst/>
              <a:gdLst/>
              <a:ahLst/>
              <a:cxnLst/>
              <a:rect l="l" t="t" r="r" b="b"/>
              <a:pathLst>
                <a:path w="1397135" h="1298574" extrusionOk="0">
                  <a:moveTo>
                    <a:pt x="1332268" y="681750"/>
                  </a:moveTo>
                  <a:cubicBezTo>
                    <a:pt x="1340836" y="682463"/>
                    <a:pt x="1347261" y="690307"/>
                    <a:pt x="1346547" y="698864"/>
                  </a:cubicBezTo>
                  <a:cubicBezTo>
                    <a:pt x="1335124" y="852892"/>
                    <a:pt x="1269440" y="997650"/>
                    <a:pt x="1158063" y="1108892"/>
                  </a:cubicBezTo>
                  <a:cubicBezTo>
                    <a:pt x="1035263" y="1230830"/>
                    <a:pt x="871767" y="1298574"/>
                    <a:pt x="698276" y="1298574"/>
                  </a:cubicBezTo>
                  <a:cubicBezTo>
                    <a:pt x="524785" y="1298574"/>
                    <a:pt x="361289" y="1230830"/>
                    <a:pt x="238489" y="1108892"/>
                  </a:cubicBezTo>
                  <a:cubicBezTo>
                    <a:pt x="139249" y="1009059"/>
                    <a:pt x="75707" y="882129"/>
                    <a:pt x="55717" y="745215"/>
                  </a:cubicBezTo>
                  <a:cubicBezTo>
                    <a:pt x="29300" y="791566"/>
                    <a:pt x="29300" y="791566"/>
                    <a:pt x="29300" y="791566"/>
                  </a:cubicBezTo>
                  <a:cubicBezTo>
                    <a:pt x="26444" y="796558"/>
                    <a:pt x="20733" y="799410"/>
                    <a:pt x="15735" y="799410"/>
                  </a:cubicBezTo>
                  <a:cubicBezTo>
                    <a:pt x="12879" y="799410"/>
                    <a:pt x="10023" y="798697"/>
                    <a:pt x="7882" y="797271"/>
                  </a:cubicBezTo>
                  <a:cubicBezTo>
                    <a:pt x="28" y="792992"/>
                    <a:pt x="-2114" y="783009"/>
                    <a:pt x="2170" y="775878"/>
                  </a:cubicBezTo>
                  <a:cubicBezTo>
                    <a:pt x="51433" y="691020"/>
                    <a:pt x="51433" y="691020"/>
                    <a:pt x="51433" y="691020"/>
                  </a:cubicBezTo>
                  <a:cubicBezTo>
                    <a:pt x="54289" y="685316"/>
                    <a:pt x="60714" y="682463"/>
                    <a:pt x="66426" y="683176"/>
                  </a:cubicBezTo>
                  <a:cubicBezTo>
                    <a:pt x="70710" y="682463"/>
                    <a:pt x="74993" y="683889"/>
                    <a:pt x="78563" y="687455"/>
                  </a:cubicBezTo>
                  <a:cubicBezTo>
                    <a:pt x="146389" y="753059"/>
                    <a:pt x="146389" y="753059"/>
                    <a:pt x="146389" y="753059"/>
                  </a:cubicBezTo>
                  <a:cubicBezTo>
                    <a:pt x="152814" y="758764"/>
                    <a:pt x="152814" y="768747"/>
                    <a:pt x="146389" y="775165"/>
                  </a:cubicBezTo>
                  <a:cubicBezTo>
                    <a:pt x="143533" y="778018"/>
                    <a:pt x="139249" y="780157"/>
                    <a:pt x="135680" y="780157"/>
                  </a:cubicBezTo>
                  <a:cubicBezTo>
                    <a:pt x="131396" y="780157"/>
                    <a:pt x="127826" y="778731"/>
                    <a:pt x="124256" y="775165"/>
                  </a:cubicBezTo>
                  <a:cubicBezTo>
                    <a:pt x="86417" y="738084"/>
                    <a:pt x="86417" y="738084"/>
                    <a:pt x="86417" y="738084"/>
                  </a:cubicBezTo>
                  <a:cubicBezTo>
                    <a:pt x="129254" y="1036870"/>
                    <a:pt x="386992" y="1267198"/>
                    <a:pt x="698276" y="1267198"/>
                  </a:cubicBezTo>
                  <a:cubicBezTo>
                    <a:pt x="1018128" y="1267198"/>
                    <a:pt x="1282291" y="1023321"/>
                    <a:pt x="1313705" y="712413"/>
                  </a:cubicBezTo>
                  <a:cubicBezTo>
                    <a:pt x="1313705" y="711700"/>
                    <a:pt x="1313705" y="710987"/>
                    <a:pt x="1313705" y="710274"/>
                  </a:cubicBezTo>
                  <a:cubicBezTo>
                    <a:pt x="1315133" y="696012"/>
                    <a:pt x="1315133" y="696012"/>
                    <a:pt x="1315133" y="696012"/>
                  </a:cubicBezTo>
                  <a:cubicBezTo>
                    <a:pt x="1315847" y="687455"/>
                    <a:pt x="1323701" y="681037"/>
                    <a:pt x="1332268" y="681750"/>
                  </a:cubicBezTo>
                  <a:close/>
                  <a:moveTo>
                    <a:pt x="750361" y="268288"/>
                  </a:moveTo>
                  <a:lnTo>
                    <a:pt x="694799" y="592138"/>
                  </a:lnTo>
                  <a:lnTo>
                    <a:pt x="915461" y="533401"/>
                  </a:lnTo>
                  <a:lnTo>
                    <a:pt x="645586" y="1030288"/>
                  </a:lnTo>
                  <a:lnTo>
                    <a:pt x="702736" y="706438"/>
                  </a:lnTo>
                  <a:lnTo>
                    <a:pt x="480486" y="766763"/>
                  </a:lnTo>
                  <a:close/>
                  <a:moveTo>
                    <a:pt x="795997" y="128587"/>
                  </a:moveTo>
                  <a:cubicBezTo>
                    <a:pt x="795997" y="128587"/>
                    <a:pt x="795997" y="128587"/>
                    <a:pt x="429686" y="804032"/>
                  </a:cubicBezTo>
                  <a:cubicBezTo>
                    <a:pt x="429686" y="804032"/>
                    <a:pt x="429686" y="804032"/>
                    <a:pt x="666753" y="739704"/>
                  </a:cubicBezTo>
                  <a:cubicBezTo>
                    <a:pt x="666753" y="739704"/>
                    <a:pt x="666753" y="739704"/>
                    <a:pt x="596775" y="1169987"/>
                  </a:cubicBezTo>
                  <a:cubicBezTo>
                    <a:pt x="596775" y="1169987"/>
                    <a:pt x="596775" y="1169987"/>
                    <a:pt x="963086" y="493828"/>
                  </a:cubicBezTo>
                  <a:cubicBezTo>
                    <a:pt x="963086" y="493828"/>
                    <a:pt x="963086" y="493828"/>
                    <a:pt x="726020" y="558870"/>
                  </a:cubicBezTo>
                  <a:cubicBezTo>
                    <a:pt x="726020" y="558870"/>
                    <a:pt x="726020" y="558870"/>
                    <a:pt x="795997" y="128587"/>
                  </a:cubicBezTo>
                  <a:close/>
                  <a:moveTo>
                    <a:pt x="795553" y="101600"/>
                  </a:moveTo>
                  <a:cubicBezTo>
                    <a:pt x="798411" y="101600"/>
                    <a:pt x="801269" y="102315"/>
                    <a:pt x="804128" y="103030"/>
                  </a:cubicBezTo>
                  <a:cubicBezTo>
                    <a:pt x="816275" y="107319"/>
                    <a:pt x="823421" y="119472"/>
                    <a:pt x="821277" y="131626"/>
                  </a:cubicBezTo>
                  <a:cubicBezTo>
                    <a:pt x="821277" y="131626"/>
                    <a:pt x="821277" y="131626"/>
                    <a:pt x="757681" y="523387"/>
                  </a:cubicBezTo>
                  <a:cubicBezTo>
                    <a:pt x="757681" y="523387"/>
                    <a:pt x="757681" y="523387"/>
                    <a:pt x="955616" y="468340"/>
                  </a:cubicBezTo>
                  <a:cubicBezTo>
                    <a:pt x="957045" y="467626"/>
                    <a:pt x="959189" y="467626"/>
                    <a:pt x="961333" y="467626"/>
                  </a:cubicBezTo>
                  <a:cubicBezTo>
                    <a:pt x="962047" y="467626"/>
                    <a:pt x="962047" y="467626"/>
                    <a:pt x="962762" y="467626"/>
                  </a:cubicBezTo>
                  <a:cubicBezTo>
                    <a:pt x="963476" y="467626"/>
                    <a:pt x="963476" y="467626"/>
                    <a:pt x="964191" y="467626"/>
                  </a:cubicBezTo>
                  <a:cubicBezTo>
                    <a:pt x="977768" y="467626"/>
                    <a:pt x="988486" y="479064"/>
                    <a:pt x="988486" y="493362"/>
                  </a:cubicBezTo>
                  <a:cubicBezTo>
                    <a:pt x="988486" y="497651"/>
                    <a:pt x="987772" y="501940"/>
                    <a:pt x="985628" y="506230"/>
                  </a:cubicBezTo>
                  <a:cubicBezTo>
                    <a:pt x="985628" y="506230"/>
                    <a:pt x="985628" y="506230"/>
                    <a:pt x="618340" y="1181804"/>
                  </a:cubicBezTo>
                  <a:cubicBezTo>
                    <a:pt x="614053" y="1190383"/>
                    <a:pt x="604763" y="1195387"/>
                    <a:pt x="596188" y="1195387"/>
                  </a:cubicBezTo>
                  <a:cubicBezTo>
                    <a:pt x="593330" y="1195387"/>
                    <a:pt x="590472" y="1194672"/>
                    <a:pt x="587614" y="1193957"/>
                  </a:cubicBezTo>
                  <a:cubicBezTo>
                    <a:pt x="575466" y="1189668"/>
                    <a:pt x="568320" y="1177515"/>
                    <a:pt x="570464" y="1165362"/>
                  </a:cubicBezTo>
                  <a:cubicBezTo>
                    <a:pt x="570464" y="1165362"/>
                    <a:pt x="570464" y="1165362"/>
                    <a:pt x="634060" y="775030"/>
                  </a:cubicBezTo>
                  <a:cubicBezTo>
                    <a:pt x="634060" y="775030"/>
                    <a:pt x="634060" y="775030"/>
                    <a:pt x="435411" y="828647"/>
                  </a:cubicBezTo>
                  <a:cubicBezTo>
                    <a:pt x="433267" y="829362"/>
                    <a:pt x="431123" y="829362"/>
                    <a:pt x="428979" y="829362"/>
                  </a:cubicBezTo>
                  <a:cubicBezTo>
                    <a:pt x="421119" y="829362"/>
                    <a:pt x="413259" y="826502"/>
                    <a:pt x="408257" y="820068"/>
                  </a:cubicBezTo>
                  <a:cubicBezTo>
                    <a:pt x="401826" y="811489"/>
                    <a:pt x="401111" y="800766"/>
                    <a:pt x="406113" y="791472"/>
                  </a:cubicBezTo>
                  <a:cubicBezTo>
                    <a:pt x="406113" y="791472"/>
                    <a:pt x="406113" y="791472"/>
                    <a:pt x="773401" y="115183"/>
                  </a:cubicBezTo>
                  <a:cubicBezTo>
                    <a:pt x="777689" y="106604"/>
                    <a:pt x="786263" y="101600"/>
                    <a:pt x="795553" y="101600"/>
                  </a:cubicBezTo>
                  <a:close/>
                  <a:moveTo>
                    <a:pt x="698091" y="0"/>
                  </a:moveTo>
                  <a:cubicBezTo>
                    <a:pt x="871694" y="0"/>
                    <a:pt x="1034581" y="67918"/>
                    <a:pt x="1157461" y="190170"/>
                  </a:cubicBezTo>
                  <a:cubicBezTo>
                    <a:pt x="1257479" y="290259"/>
                    <a:pt x="1320348" y="416086"/>
                    <a:pt x="1340352" y="553352"/>
                  </a:cubicBezTo>
                  <a:cubicBezTo>
                    <a:pt x="1367499" y="507597"/>
                    <a:pt x="1367499" y="507597"/>
                    <a:pt x="1367499" y="507597"/>
                  </a:cubicBezTo>
                  <a:cubicBezTo>
                    <a:pt x="1371786" y="500447"/>
                    <a:pt x="1381788" y="497588"/>
                    <a:pt x="1388932" y="501877"/>
                  </a:cubicBezTo>
                  <a:cubicBezTo>
                    <a:pt x="1396791" y="506167"/>
                    <a:pt x="1399648" y="516176"/>
                    <a:pt x="1394647" y="523325"/>
                  </a:cubicBezTo>
                  <a:cubicBezTo>
                    <a:pt x="1344638" y="609116"/>
                    <a:pt x="1344638" y="609116"/>
                    <a:pt x="1344638" y="609116"/>
                  </a:cubicBezTo>
                  <a:cubicBezTo>
                    <a:pt x="1341780" y="614120"/>
                    <a:pt x="1336780" y="616980"/>
                    <a:pt x="1331064" y="616980"/>
                  </a:cubicBezTo>
                  <a:cubicBezTo>
                    <a:pt x="1330350" y="616980"/>
                    <a:pt x="1330350" y="616980"/>
                    <a:pt x="1329635" y="616980"/>
                  </a:cubicBezTo>
                  <a:cubicBezTo>
                    <a:pt x="1328921" y="616980"/>
                    <a:pt x="1328921" y="616980"/>
                    <a:pt x="1328921" y="616980"/>
                  </a:cubicBezTo>
                  <a:cubicBezTo>
                    <a:pt x="1324634" y="616980"/>
                    <a:pt x="1320348" y="615550"/>
                    <a:pt x="1317490" y="612691"/>
                  </a:cubicBezTo>
                  <a:cubicBezTo>
                    <a:pt x="1249621" y="546202"/>
                    <a:pt x="1249621" y="546202"/>
                    <a:pt x="1249621" y="546202"/>
                  </a:cubicBezTo>
                  <a:cubicBezTo>
                    <a:pt x="1243191" y="540483"/>
                    <a:pt x="1243191" y="530474"/>
                    <a:pt x="1249621" y="524040"/>
                  </a:cubicBezTo>
                  <a:cubicBezTo>
                    <a:pt x="1255336" y="517606"/>
                    <a:pt x="1265338" y="517606"/>
                    <a:pt x="1271768" y="524040"/>
                  </a:cubicBezTo>
                  <a:cubicBezTo>
                    <a:pt x="1309632" y="561216"/>
                    <a:pt x="1309632" y="561216"/>
                    <a:pt x="1309632" y="561216"/>
                  </a:cubicBezTo>
                  <a:cubicBezTo>
                    <a:pt x="1266767" y="262377"/>
                    <a:pt x="1008862" y="31457"/>
                    <a:pt x="698091" y="31457"/>
                  </a:cubicBezTo>
                  <a:cubicBezTo>
                    <a:pt x="373746" y="31457"/>
                    <a:pt x="105840" y="283110"/>
                    <a:pt x="81549" y="601252"/>
                  </a:cubicBezTo>
                  <a:cubicBezTo>
                    <a:pt x="80835" y="604826"/>
                    <a:pt x="80835" y="604826"/>
                    <a:pt x="80835" y="604826"/>
                  </a:cubicBezTo>
                  <a:cubicBezTo>
                    <a:pt x="80121" y="613405"/>
                    <a:pt x="73691" y="619125"/>
                    <a:pt x="65118" y="619125"/>
                  </a:cubicBezTo>
                  <a:cubicBezTo>
                    <a:pt x="64403" y="619125"/>
                    <a:pt x="64403" y="619125"/>
                    <a:pt x="64403" y="619125"/>
                  </a:cubicBezTo>
                  <a:cubicBezTo>
                    <a:pt x="55116" y="618410"/>
                    <a:pt x="48686" y="611261"/>
                    <a:pt x="49401" y="602682"/>
                  </a:cubicBezTo>
                  <a:cubicBezTo>
                    <a:pt x="50830" y="586953"/>
                    <a:pt x="50830" y="586953"/>
                    <a:pt x="50830" y="586953"/>
                  </a:cubicBezTo>
                  <a:cubicBezTo>
                    <a:pt x="50830" y="586238"/>
                    <a:pt x="50830" y="585523"/>
                    <a:pt x="51544" y="584808"/>
                  </a:cubicBezTo>
                  <a:cubicBezTo>
                    <a:pt x="65832" y="435389"/>
                    <a:pt x="130844" y="298124"/>
                    <a:pt x="238721" y="190170"/>
                  </a:cubicBezTo>
                  <a:cubicBezTo>
                    <a:pt x="361601" y="67918"/>
                    <a:pt x="524488" y="0"/>
                    <a:pt x="6980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cxnSp>
        <p:nvCxnSpPr>
          <p:cNvPr id="888" name="Google Shape;888;p74"/>
          <p:cNvCxnSpPr/>
          <p:nvPr/>
        </p:nvCxnSpPr>
        <p:spPr>
          <a:xfrm>
            <a:off x="2882006" y="1918295"/>
            <a:ext cx="0" cy="4186800"/>
          </a:xfrm>
          <a:prstGeom prst="straightConnector1">
            <a:avLst/>
          </a:prstGeom>
          <a:noFill/>
          <a:ln w="38100" cap="flat" cmpd="sng">
            <a:solidFill>
              <a:srgbClr val="BFBFBF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890" name="Google Shape;890;p74"/>
          <p:cNvSpPr/>
          <p:nvPr/>
        </p:nvSpPr>
        <p:spPr>
          <a:xfrm>
            <a:off x="630000" y="1918295"/>
            <a:ext cx="171040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Вызовы </a:t>
            </a:r>
            <a:br>
              <a:rPr kumimoji="0" lang="ru-RU" sz="20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kumimoji="0" lang="ru-RU" sz="20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роста Москвы </a:t>
            </a:r>
            <a:br>
              <a:rPr kumimoji="0" lang="ru-RU" sz="20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kumimoji="0" lang="ru-RU" sz="20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2010-2021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89" name="Google Shape;889;p74"/>
          <p:cNvSpPr/>
          <p:nvPr/>
        </p:nvSpPr>
        <p:spPr>
          <a:xfrm>
            <a:off x="2541926" y="1918295"/>
            <a:ext cx="680160" cy="2769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800"/>
              <a:buFont typeface="Trebuchet MS"/>
              <a:buChar char="​"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2010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91" name="Google Shape;891;p74"/>
          <p:cNvSpPr/>
          <p:nvPr/>
        </p:nvSpPr>
        <p:spPr>
          <a:xfrm>
            <a:off x="3588860" y="1918295"/>
            <a:ext cx="335507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Энергокомплекс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 Москвы </a:t>
            </a:r>
            <a:b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работал на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98% мощности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92" name="Google Shape;892;p74"/>
          <p:cNvSpPr/>
          <p:nvPr/>
        </p:nvSpPr>
        <p:spPr>
          <a:xfrm>
            <a:off x="2799987" y="2527634"/>
            <a:ext cx="164038" cy="164038"/>
          </a:xfrm>
          <a:prstGeom prst="ellipse">
            <a:avLst/>
          </a:prstGeom>
          <a:solidFill>
            <a:srgbClr val="FFFFFF"/>
          </a:solidFill>
          <a:ln w="38100" cap="sq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93" name="Google Shape;893;p74"/>
          <p:cNvSpPr/>
          <p:nvPr/>
        </p:nvSpPr>
        <p:spPr>
          <a:xfrm>
            <a:off x="4170689" y="2608116"/>
            <a:ext cx="419857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население московской агломерации превысило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20 млн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человек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4" name="Google Shape;894;p74"/>
          <p:cNvSpPr/>
          <p:nvPr/>
        </p:nvSpPr>
        <p:spPr>
          <a:xfrm>
            <a:off x="4170689" y="3297937"/>
            <a:ext cx="340193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территория Москвы выросла </a:t>
            </a:r>
            <a:b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в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2.4 раза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95" name="Google Shape;895;p74"/>
          <p:cNvSpPr/>
          <p:nvPr/>
        </p:nvSpPr>
        <p:spPr>
          <a:xfrm>
            <a:off x="4170689" y="3987758"/>
            <a:ext cx="4198573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ежегодный прирост площади недвижимости</a:t>
            </a:r>
            <a:endParaRPr kumimoji="0" sz="1400" b="0" i="0" u="none" strike="noStrike" kern="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6" name="Google Shape;896;p74"/>
          <p:cNvSpPr/>
          <p:nvPr/>
        </p:nvSpPr>
        <p:spPr>
          <a:xfrm>
            <a:off x="4170689" y="4677579"/>
            <a:ext cx="340193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горожане и бизнес повышают требования к надежности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7" name="Google Shape;897;p74"/>
          <p:cNvSpPr/>
          <p:nvPr/>
        </p:nvSpPr>
        <p:spPr>
          <a:xfrm>
            <a:off x="4170689" y="5367401"/>
            <a:ext cx="340193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растет нагрузка на</a:t>
            </a:r>
            <a:br>
              <a: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экологию города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8" name="Google Shape;898;p74"/>
          <p:cNvSpPr/>
          <p:nvPr/>
        </p:nvSpPr>
        <p:spPr>
          <a:xfrm>
            <a:off x="2559802" y="5505900"/>
            <a:ext cx="644408" cy="2769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800"/>
              <a:buFont typeface="Trebuchet MS"/>
              <a:buChar char="​"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2021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99" name="Google Shape;899;p74"/>
          <p:cNvSpPr/>
          <p:nvPr/>
        </p:nvSpPr>
        <p:spPr>
          <a:xfrm>
            <a:off x="2799987" y="3024012"/>
            <a:ext cx="164038" cy="164038"/>
          </a:xfrm>
          <a:prstGeom prst="ellipse">
            <a:avLst/>
          </a:prstGeom>
          <a:solidFill>
            <a:srgbClr val="FFFFFF"/>
          </a:solidFill>
          <a:ln w="38100" cap="sq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00" name="Google Shape;900;p74"/>
          <p:cNvSpPr/>
          <p:nvPr/>
        </p:nvSpPr>
        <p:spPr>
          <a:xfrm>
            <a:off x="2799987" y="3520390"/>
            <a:ext cx="164038" cy="164038"/>
          </a:xfrm>
          <a:prstGeom prst="ellipse">
            <a:avLst/>
          </a:prstGeom>
          <a:solidFill>
            <a:srgbClr val="FFFFFF"/>
          </a:solidFill>
          <a:ln w="38100" cap="sq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01" name="Google Shape;901;p74"/>
          <p:cNvSpPr/>
          <p:nvPr/>
        </p:nvSpPr>
        <p:spPr>
          <a:xfrm>
            <a:off x="2799987" y="4016768"/>
            <a:ext cx="164038" cy="164038"/>
          </a:xfrm>
          <a:prstGeom prst="ellipse">
            <a:avLst/>
          </a:prstGeom>
          <a:solidFill>
            <a:srgbClr val="FFFFFF"/>
          </a:solidFill>
          <a:ln w="38100" cap="sq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02" name="Google Shape;902;p74"/>
          <p:cNvSpPr/>
          <p:nvPr/>
        </p:nvSpPr>
        <p:spPr>
          <a:xfrm>
            <a:off x="2799987" y="4513146"/>
            <a:ext cx="164038" cy="164038"/>
          </a:xfrm>
          <a:prstGeom prst="ellipse">
            <a:avLst/>
          </a:prstGeom>
          <a:solidFill>
            <a:srgbClr val="FFFFFF"/>
          </a:solidFill>
          <a:ln w="38100" cap="sq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03" name="Google Shape;903;p74"/>
          <p:cNvSpPr/>
          <p:nvPr/>
        </p:nvSpPr>
        <p:spPr>
          <a:xfrm>
            <a:off x="2799987" y="5009524"/>
            <a:ext cx="164038" cy="164038"/>
          </a:xfrm>
          <a:prstGeom prst="ellipse">
            <a:avLst/>
          </a:prstGeom>
          <a:solidFill>
            <a:srgbClr val="FFFFFF"/>
          </a:solidFill>
          <a:ln w="38100" cap="sq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904" name="Google Shape;904;p74"/>
          <p:cNvGrpSpPr/>
          <p:nvPr/>
        </p:nvGrpSpPr>
        <p:grpSpPr>
          <a:xfrm>
            <a:off x="3573621" y="2692534"/>
            <a:ext cx="384784" cy="385161"/>
            <a:chOff x="3800399" y="2692534"/>
            <a:chExt cx="384784" cy="385161"/>
          </a:xfrm>
        </p:grpSpPr>
        <p:sp>
          <p:nvSpPr>
            <p:cNvPr id="905" name="Google Shape;905;p74"/>
            <p:cNvSpPr/>
            <p:nvPr/>
          </p:nvSpPr>
          <p:spPr>
            <a:xfrm>
              <a:off x="3800399" y="2692534"/>
              <a:ext cx="384784" cy="385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906" name="Google Shape;906;p74"/>
            <p:cNvSpPr/>
            <p:nvPr/>
          </p:nvSpPr>
          <p:spPr>
            <a:xfrm>
              <a:off x="3832778" y="2718701"/>
              <a:ext cx="301954" cy="333204"/>
            </a:xfrm>
            <a:custGeom>
              <a:avLst/>
              <a:gdLst/>
              <a:ahLst/>
              <a:cxnLst/>
              <a:rect l="l" t="t" r="r" b="b"/>
              <a:pathLst>
                <a:path w="784" h="864" extrusionOk="0">
                  <a:moveTo>
                    <a:pt x="741" y="400"/>
                  </a:moveTo>
                  <a:cubicBezTo>
                    <a:pt x="738" y="397"/>
                    <a:pt x="736" y="395"/>
                    <a:pt x="734" y="393"/>
                  </a:cubicBezTo>
                  <a:cubicBezTo>
                    <a:pt x="724" y="382"/>
                    <a:pt x="713" y="359"/>
                    <a:pt x="702" y="329"/>
                  </a:cubicBezTo>
                  <a:cubicBezTo>
                    <a:pt x="700" y="322"/>
                    <a:pt x="697" y="310"/>
                    <a:pt x="694" y="297"/>
                  </a:cubicBezTo>
                  <a:cubicBezTo>
                    <a:pt x="691" y="281"/>
                    <a:pt x="687" y="263"/>
                    <a:pt x="683" y="249"/>
                  </a:cubicBezTo>
                  <a:cubicBezTo>
                    <a:pt x="677" y="232"/>
                    <a:pt x="673" y="185"/>
                    <a:pt x="672" y="160"/>
                  </a:cubicBezTo>
                  <a:cubicBezTo>
                    <a:pt x="674" y="159"/>
                    <a:pt x="680" y="162"/>
                    <a:pt x="681" y="162"/>
                  </a:cubicBezTo>
                  <a:cubicBezTo>
                    <a:pt x="682" y="161"/>
                    <a:pt x="683" y="161"/>
                    <a:pt x="683" y="160"/>
                  </a:cubicBezTo>
                  <a:cubicBezTo>
                    <a:pt x="693" y="117"/>
                    <a:pt x="756" y="49"/>
                    <a:pt x="735" y="49"/>
                  </a:cubicBezTo>
                  <a:cubicBezTo>
                    <a:pt x="543" y="53"/>
                    <a:pt x="603" y="0"/>
                    <a:pt x="396" y="0"/>
                  </a:cubicBezTo>
                  <a:cubicBezTo>
                    <a:pt x="214" y="0"/>
                    <a:pt x="124" y="109"/>
                    <a:pt x="79" y="202"/>
                  </a:cubicBezTo>
                  <a:cubicBezTo>
                    <a:pt x="0" y="370"/>
                    <a:pt x="129" y="536"/>
                    <a:pt x="192" y="603"/>
                  </a:cubicBezTo>
                  <a:cubicBezTo>
                    <a:pt x="192" y="794"/>
                    <a:pt x="192" y="794"/>
                    <a:pt x="192" y="794"/>
                  </a:cubicBezTo>
                  <a:cubicBezTo>
                    <a:pt x="192" y="802"/>
                    <a:pt x="196" y="809"/>
                    <a:pt x="203" y="812"/>
                  </a:cubicBezTo>
                  <a:cubicBezTo>
                    <a:pt x="330" y="863"/>
                    <a:pt x="492" y="864"/>
                    <a:pt x="505" y="864"/>
                  </a:cubicBezTo>
                  <a:cubicBezTo>
                    <a:pt x="505" y="864"/>
                    <a:pt x="505" y="864"/>
                    <a:pt x="505" y="864"/>
                  </a:cubicBezTo>
                  <a:cubicBezTo>
                    <a:pt x="516" y="864"/>
                    <a:pt x="524" y="856"/>
                    <a:pt x="524" y="846"/>
                  </a:cubicBezTo>
                  <a:cubicBezTo>
                    <a:pt x="524" y="714"/>
                    <a:pt x="524" y="714"/>
                    <a:pt x="524" y="714"/>
                  </a:cubicBezTo>
                  <a:cubicBezTo>
                    <a:pt x="602" y="722"/>
                    <a:pt x="661" y="714"/>
                    <a:pt x="678" y="705"/>
                  </a:cubicBezTo>
                  <a:cubicBezTo>
                    <a:pt x="699" y="694"/>
                    <a:pt x="700" y="668"/>
                    <a:pt x="703" y="620"/>
                  </a:cubicBezTo>
                  <a:cubicBezTo>
                    <a:pt x="704" y="615"/>
                    <a:pt x="704" y="615"/>
                    <a:pt x="704" y="615"/>
                  </a:cubicBezTo>
                  <a:cubicBezTo>
                    <a:pt x="706" y="584"/>
                    <a:pt x="702" y="538"/>
                    <a:pt x="699" y="511"/>
                  </a:cubicBezTo>
                  <a:cubicBezTo>
                    <a:pt x="757" y="509"/>
                    <a:pt x="773" y="479"/>
                    <a:pt x="776" y="468"/>
                  </a:cubicBezTo>
                  <a:cubicBezTo>
                    <a:pt x="784" y="446"/>
                    <a:pt x="763" y="424"/>
                    <a:pt x="741" y="400"/>
                  </a:cubicBez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907" name="Google Shape;907;p74"/>
          <p:cNvSpPr/>
          <p:nvPr/>
        </p:nvSpPr>
        <p:spPr>
          <a:xfrm>
            <a:off x="3573621" y="3382356"/>
            <a:ext cx="384784" cy="385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08" name="Google Shape;908;p74"/>
          <p:cNvSpPr/>
          <p:nvPr/>
        </p:nvSpPr>
        <p:spPr>
          <a:xfrm>
            <a:off x="3661252" y="3405511"/>
            <a:ext cx="209523" cy="340734"/>
          </a:xfrm>
          <a:custGeom>
            <a:avLst/>
            <a:gdLst/>
            <a:ahLst/>
            <a:cxnLst/>
            <a:rect l="l" t="t" r="r" b="b"/>
            <a:pathLst>
              <a:path w="544" h="884" extrusionOk="0">
                <a:moveTo>
                  <a:pt x="544" y="280"/>
                </a:moveTo>
                <a:cubicBezTo>
                  <a:pt x="544" y="408"/>
                  <a:pt x="358" y="754"/>
                  <a:pt x="294" y="868"/>
                </a:cubicBezTo>
                <a:cubicBezTo>
                  <a:pt x="285" y="884"/>
                  <a:pt x="261" y="884"/>
                  <a:pt x="252" y="868"/>
                </a:cubicBezTo>
                <a:cubicBezTo>
                  <a:pt x="188" y="754"/>
                  <a:pt x="0" y="408"/>
                  <a:pt x="0" y="280"/>
                </a:cubicBezTo>
                <a:cubicBezTo>
                  <a:pt x="0" y="127"/>
                  <a:pt x="122" y="0"/>
                  <a:pt x="273" y="0"/>
                </a:cubicBezTo>
                <a:cubicBezTo>
                  <a:pt x="424" y="0"/>
                  <a:pt x="544" y="127"/>
                  <a:pt x="544" y="280"/>
                </a:cubicBezTo>
                <a:close/>
                <a:moveTo>
                  <a:pt x="273" y="141"/>
                </a:moveTo>
                <a:cubicBezTo>
                  <a:pt x="201" y="141"/>
                  <a:pt x="144" y="201"/>
                  <a:pt x="144" y="271"/>
                </a:cubicBezTo>
                <a:cubicBezTo>
                  <a:pt x="144" y="345"/>
                  <a:pt x="201" y="405"/>
                  <a:pt x="273" y="405"/>
                </a:cubicBezTo>
                <a:cubicBezTo>
                  <a:pt x="341" y="405"/>
                  <a:pt x="400" y="345"/>
                  <a:pt x="400" y="271"/>
                </a:cubicBezTo>
                <a:cubicBezTo>
                  <a:pt x="400" y="201"/>
                  <a:pt x="341" y="141"/>
                  <a:pt x="273" y="141"/>
                </a:cubicBezTo>
                <a:close/>
              </a:path>
            </a:pathLst>
          </a:custGeom>
          <a:solidFill>
            <a:srgbClr val="96969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09" name="Google Shape;909;p74"/>
          <p:cNvSpPr/>
          <p:nvPr/>
        </p:nvSpPr>
        <p:spPr>
          <a:xfrm>
            <a:off x="3573621" y="4761997"/>
            <a:ext cx="384784" cy="385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10" name="Google Shape;910;p74"/>
          <p:cNvSpPr/>
          <p:nvPr/>
        </p:nvSpPr>
        <p:spPr>
          <a:xfrm>
            <a:off x="3622755" y="4785152"/>
            <a:ext cx="286517" cy="339228"/>
          </a:xfrm>
          <a:custGeom>
            <a:avLst/>
            <a:gdLst/>
            <a:ahLst/>
            <a:cxnLst/>
            <a:rect l="l" t="t" r="r" b="b"/>
            <a:pathLst>
              <a:path w="744" h="880" extrusionOk="0">
                <a:moveTo>
                  <a:pt x="740" y="150"/>
                </a:moveTo>
                <a:cubicBezTo>
                  <a:pt x="682" y="138"/>
                  <a:pt x="649" y="105"/>
                  <a:pt x="632" y="76"/>
                </a:cubicBezTo>
                <a:cubicBezTo>
                  <a:pt x="622" y="59"/>
                  <a:pt x="616" y="43"/>
                  <a:pt x="613" y="29"/>
                </a:cubicBezTo>
                <a:cubicBezTo>
                  <a:pt x="612" y="28"/>
                  <a:pt x="611" y="26"/>
                  <a:pt x="609" y="26"/>
                </a:cubicBezTo>
                <a:cubicBezTo>
                  <a:pt x="506" y="1"/>
                  <a:pt x="374" y="0"/>
                  <a:pt x="372" y="0"/>
                </a:cubicBezTo>
                <a:cubicBezTo>
                  <a:pt x="370" y="0"/>
                  <a:pt x="238" y="1"/>
                  <a:pt x="135" y="26"/>
                </a:cubicBezTo>
                <a:cubicBezTo>
                  <a:pt x="133" y="26"/>
                  <a:pt x="132" y="28"/>
                  <a:pt x="131" y="29"/>
                </a:cubicBezTo>
                <a:cubicBezTo>
                  <a:pt x="128" y="43"/>
                  <a:pt x="122" y="59"/>
                  <a:pt x="112" y="76"/>
                </a:cubicBezTo>
                <a:cubicBezTo>
                  <a:pt x="95" y="105"/>
                  <a:pt x="62" y="138"/>
                  <a:pt x="4" y="150"/>
                </a:cubicBezTo>
                <a:cubicBezTo>
                  <a:pt x="2" y="151"/>
                  <a:pt x="0" y="153"/>
                  <a:pt x="0" y="156"/>
                </a:cubicBezTo>
                <a:cubicBezTo>
                  <a:pt x="3" y="212"/>
                  <a:pt x="12" y="324"/>
                  <a:pt x="47" y="446"/>
                </a:cubicBezTo>
                <a:cubicBezTo>
                  <a:pt x="75" y="545"/>
                  <a:pt x="114" y="631"/>
                  <a:pt x="163" y="701"/>
                </a:cubicBezTo>
                <a:cubicBezTo>
                  <a:pt x="219" y="782"/>
                  <a:pt x="289" y="842"/>
                  <a:pt x="370" y="879"/>
                </a:cubicBezTo>
                <a:cubicBezTo>
                  <a:pt x="371" y="880"/>
                  <a:pt x="373" y="880"/>
                  <a:pt x="374" y="879"/>
                </a:cubicBezTo>
                <a:cubicBezTo>
                  <a:pt x="455" y="842"/>
                  <a:pt x="525" y="782"/>
                  <a:pt x="581" y="701"/>
                </a:cubicBezTo>
                <a:cubicBezTo>
                  <a:pt x="630" y="631"/>
                  <a:pt x="669" y="545"/>
                  <a:pt x="697" y="446"/>
                </a:cubicBezTo>
                <a:cubicBezTo>
                  <a:pt x="732" y="324"/>
                  <a:pt x="741" y="212"/>
                  <a:pt x="744" y="156"/>
                </a:cubicBezTo>
                <a:cubicBezTo>
                  <a:pt x="744" y="153"/>
                  <a:pt x="742" y="151"/>
                  <a:pt x="740" y="150"/>
                </a:cubicBezTo>
                <a:close/>
                <a:moveTo>
                  <a:pt x="517" y="352"/>
                </a:moveTo>
                <a:cubicBezTo>
                  <a:pt x="451" y="415"/>
                  <a:pt x="451" y="415"/>
                  <a:pt x="451" y="415"/>
                </a:cubicBezTo>
                <a:cubicBezTo>
                  <a:pt x="450" y="416"/>
                  <a:pt x="449" y="418"/>
                  <a:pt x="449" y="420"/>
                </a:cubicBezTo>
                <a:cubicBezTo>
                  <a:pt x="464" y="511"/>
                  <a:pt x="464" y="511"/>
                  <a:pt x="464" y="511"/>
                </a:cubicBezTo>
                <a:cubicBezTo>
                  <a:pt x="465" y="516"/>
                  <a:pt x="459" y="520"/>
                  <a:pt x="454" y="517"/>
                </a:cubicBezTo>
                <a:cubicBezTo>
                  <a:pt x="374" y="474"/>
                  <a:pt x="374" y="474"/>
                  <a:pt x="374" y="474"/>
                </a:cubicBezTo>
                <a:cubicBezTo>
                  <a:pt x="372" y="473"/>
                  <a:pt x="370" y="473"/>
                  <a:pt x="368" y="474"/>
                </a:cubicBezTo>
                <a:cubicBezTo>
                  <a:pt x="288" y="515"/>
                  <a:pt x="288" y="515"/>
                  <a:pt x="288" y="515"/>
                </a:cubicBezTo>
                <a:cubicBezTo>
                  <a:pt x="283" y="518"/>
                  <a:pt x="277" y="514"/>
                  <a:pt x="278" y="509"/>
                </a:cubicBezTo>
                <a:cubicBezTo>
                  <a:pt x="295" y="419"/>
                  <a:pt x="295" y="419"/>
                  <a:pt x="295" y="419"/>
                </a:cubicBezTo>
                <a:cubicBezTo>
                  <a:pt x="295" y="417"/>
                  <a:pt x="295" y="414"/>
                  <a:pt x="293" y="413"/>
                </a:cubicBezTo>
                <a:cubicBezTo>
                  <a:pt x="229" y="349"/>
                  <a:pt x="229" y="349"/>
                  <a:pt x="229" y="349"/>
                </a:cubicBezTo>
                <a:cubicBezTo>
                  <a:pt x="225" y="345"/>
                  <a:pt x="227" y="338"/>
                  <a:pt x="232" y="338"/>
                </a:cubicBezTo>
                <a:cubicBezTo>
                  <a:pt x="322" y="326"/>
                  <a:pt x="322" y="326"/>
                  <a:pt x="322" y="326"/>
                </a:cubicBezTo>
                <a:cubicBezTo>
                  <a:pt x="324" y="326"/>
                  <a:pt x="326" y="324"/>
                  <a:pt x="327" y="322"/>
                </a:cubicBezTo>
                <a:cubicBezTo>
                  <a:pt x="368" y="241"/>
                  <a:pt x="368" y="241"/>
                  <a:pt x="368" y="241"/>
                </a:cubicBezTo>
                <a:cubicBezTo>
                  <a:pt x="370" y="236"/>
                  <a:pt x="377" y="236"/>
                  <a:pt x="380" y="241"/>
                </a:cubicBezTo>
                <a:cubicBezTo>
                  <a:pt x="419" y="323"/>
                  <a:pt x="419" y="323"/>
                  <a:pt x="419" y="323"/>
                </a:cubicBezTo>
                <a:cubicBezTo>
                  <a:pt x="420" y="325"/>
                  <a:pt x="422" y="326"/>
                  <a:pt x="424" y="327"/>
                </a:cubicBezTo>
                <a:cubicBezTo>
                  <a:pt x="513" y="341"/>
                  <a:pt x="513" y="341"/>
                  <a:pt x="513" y="341"/>
                </a:cubicBezTo>
                <a:cubicBezTo>
                  <a:pt x="519" y="341"/>
                  <a:pt x="521" y="348"/>
                  <a:pt x="517" y="352"/>
                </a:cubicBezTo>
                <a:close/>
              </a:path>
            </a:pathLst>
          </a:custGeom>
          <a:solidFill>
            <a:srgbClr val="96969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11" name="Google Shape;911;p74"/>
          <p:cNvSpPr/>
          <p:nvPr/>
        </p:nvSpPr>
        <p:spPr>
          <a:xfrm>
            <a:off x="3573621" y="5451820"/>
            <a:ext cx="384784" cy="385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12" name="Google Shape;912;p74"/>
          <p:cNvSpPr/>
          <p:nvPr/>
        </p:nvSpPr>
        <p:spPr>
          <a:xfrm>
            <a:off x="3596588" y="5483823"/>
            <a:ext cx="338851" cy="325109"/>
          </a:xfrm>
          <a:custGeom>
            <a:avLst/>
            <a:gdLst/>
            <a:ahLst/>
            <a:cxnLst/>
            <a:rect l="l" t="t" r="r" b="b"/>
            <a:pathLst>
              <a:path w="880" h="843" extrusionOk="0">
                <a:moveTo>
                  <a:pt x="189" y="741"/>
                </a:moveTo>
                <a:cubicBezTo>
                  <a:pt x="237" y="707"/>
                  <a:pt x="294" y="667"/>
                  <a:pt x="366" y="649"/>
                </a:cubicBezTo>
                <a:cubicBezTo>
                  <a:pt x="364" y="685"/>
                  <a:pt x="364" y="685"/>
                  <a:pt x="364" y="685"/>
                </a:cubicBezTo>
                <a:cubicBezTo>
                  <a:pt x="364" y="695"/>
                  <a:pt x="364" y="695"/>
                  <a:pt x="364" y="695"/>
                </a:cubicBezTo>
                <a:cubicBezTo>
                  <a:pt x="306" y="712"/>
                  <a:pt x="258" y="746"/>
                  <a:pt x="215" y="776"/>
                </a:cubicBezTo>
                <a:cubicBezTo>
                  <a:pt x="164" y="812"/>
                  <a:pt x="120" y="843"/>
                  <a:pt x="71" y="843"/>
                </a:cubicBezTo>
                <a:cubicBezTo>
                  <a:pt x="59" y="843"/>
                  <a:pt x="49" y="833"/>
                  <a:pt x="49" y="821"/>
                </a:cubicBezTo>
                <a:cubicBezTo>
                  <a:pt x="49" y="809"/>
                  <a:pt x="59" y="799"/>
                  <a:pt x="71" y="799"/>
                </a:cubicBezTo>
                <a:cubicBezTo>
                  <a:pt x="106" y="799"/>
                  <a:pt x="145" y="772"/>
                  <a:pt x="189" y="741"/>
                </a:cubicBezTo>
                <a:close/>
                <a:moveTo>
                  <a:pt x="808" y="799"/>
                </a:moveTo>
                <a:cubicBezTo>
                  <a:pt x="772" y="799"/>
                  <a:pt x="734" y="772"/>
                  <a:pt x="689" y="741"/>
                </a:cubicBezTo>
                <a:cubicBezTo>
                  <a:pt x="641" y="707"/>
                  <a:pt x="584" y="666"/>
                  <a:pt x="512" y="649"/>
                </a:cubicBezTo>
                <a:cubicBezTo>
                  <a:pt x="514" y="695"/>
                  <a:pt x="514" y="695"/>
                  <a:pt x="514" y="695"/>
                </a:cubicBezTo>
                <a:cubicBezTo>
                  <a:pt x="572" y="712"/>
                  <a:pt x="620" y="746"/>
                  <a:pt x="664" y="776"/>
                </a:cubicBezTo>
                <a:cubicBezTo>
                  <a:pt x="715" y="812"/>
                  <a:pt x="758" y="843"/>
                  <a:pt x="808" y="843"/>
                </a:cubicBezTo>
                <a:cubicBezTo>
                  <a:pt x="820" y="843"/>
                  <a:pt x="830" y="833"/>
                  <a:pt x="830" y="821"/>
                </a:cubicBezTo>
                <a:cubicBezTo>
                  <a:pt x="830" y="809"/>
                  <a:pt x="820" y="799"/>
                  <a:pt x="808" y="799"/>
                </a:cubicBezTo>
                <a:close/>
                <a:moveTo>
                  <a:pt x="515" y="530"/>
                </a:moveTo>
                <a:cubicBezTo>
                  <a:pt x="535" y="537"/>
                  <a:pt x="552" y="543"/>
                  <a:pt x="567" y="548"/>
                </a:cubicBezTo>
                <a:cubicBezTo>
                  <a:pt x="567" y="551"/>
                  <a:pt x="568" y="554"/>
                  <a:pt x="569" y="558"/>
                </a:cubicBezTo>
                <a:cubicBezTo>
                  <a:pt x="581" y="582"/>
                  <a:pt x="604" y="619"/>
                  <a:pt x="641" y="633"/>
                </a:cubicBezTo>
                <a:cubicBezTo>
                  <a:pt x="698" y="654"/>
                  <a:pt x="766" y="613"/>
                  <a:pt x="766" y="613"/>
                </a:cubicBezTo>
                <a:cubicBezTo>
                  <a:pt x="766" y="613"/>
                  <a:pt x="741" y="538"/>
                  <a:pt x="685" y="517"/>
                </a:cubicBezTo>
                <a:cubicBezTo>
                  <a:pt x="648" y="503"/>
                  <a:pt x="605" y="516"/>
                  <a:pt x="581" y="526"/>
                </a:cubicBezTo>
                <a:cubicBezTo>
                  <a:pt x="581" y="526"/>
                  <a:pt x="579" y="528"/>
                  <a:pt x="576" y="531"/>
                </a:cubicBezTo>
                <a:cubicBezTo>
                  <a:pt x="528" y="510"/>
                  <a:pt x="528" y="510"/>
                  <a:pt x="528" y="510"/>
                </a:cubicBezTo>
                <a:cubicBezTo>
                  <a:pt x="541" y="491"/>
                  <a:pt x="552" y="474"/>
                  <a:pt x="562" y="460"/>
                </a:cubicBezTo>
                <a:cubicBezTo>
                  <a:pt x="564" y="460"/>
                  <a:pt x="566" y="460"/>
                  <a:pt x="569" y="460"/>
                </a:cubicBezTo>
                <a:cubicBezTo>
                  <a:pt x="603" y="455"/>
                  <a:pt x="659" y="440"/>
                  <a:pt x="691" y="399"/>
                </a:cubicBezTo>
                <a:cubicBezTo>
                  <a:pt x="740" y="336"/>
                  <a:pt x="715" y="235"/>
                  <a:pt x="715" y="235"/>
                </a:cubicBezTo>
                <a:cubicBezTo>
                  <a:pt x="715" y="235"/>
                  <a:pt x="611" y="237"/>
                  <a:pt x="563" y="299"/>
                </a:cubicBezTo>
                <a:cubicBezTo>
                  <a:pt x="531" y="340"/>
                  <a:pt x="530" y="399"/>
                  <a:pt x="534" y="433"/>
                </a:cubicBezTo>
                <a:cubicBezTo>
                  <a:pt x="534" y="433"/>
                  <a:pt x="535" y="439"/>
                  <a:pt x="539" y="445"/>
                </a:cubicBezTo>
                <a:cubicBezTo>
                  <a:pt x="463" y="542"/>
                  <a:pt x="463" y="542"/>
                  <a:pt x="463" y="542"/>
                </a:cubicBezTo>
                <a:cubicBezTo>
                  <a:pt x="457" y="403"/>
                  <a:pt x="457" y="403"/>
                  <a:pt x="457" y="403"/>
                </a:cubicBezTo>
                <a:cubicBezTo>
                  <a:pt x="517" y="315"/>
                  <a:pt x="556" y="256"/>
                  <a:pt x="583" y="217"/>
                </a:cubicBezTo>
                <a:cubicBezTo>
                  <a:pt x="585" y="218"/>
                  <a:pt x="588" y="219"/>
                  <a:pt x="592" y="218"/>
                </a:cubicBezTo>
                <a:cubicBezTo>
                  <a:pt x="618" y="214"/>
                  <a:pt x="660" y="202"/>
                  <a:pt x="684" y="170"/>
                </a:cubicBezTo>
                <a:cubicBezTo>
                  <a:pt x="720" y="122"/>
                  <a:pt x="700" y="45"/>
                  <a:pt x="700" y="45"/>
                </a:cubicBezTo>
                <a:cubicBezTo>
                  <a:pt x="700" y="45"/>
                  <a:pt x="621" y="48"/>
                  <a:pt x="585" y="96"/>
                </a:cubicBezTo>
                <a:cubicBezTo>
                  <a:pt x="561" y="127"/>
                  <a:pt x="561" y="172"/>
                  <a:pt x="565" y="198"/>
                </a:cubicBezTo>
                <a:cubicBezTo>
                  <a:pt x="565" y="198"/>
                  <a:pt x="566" y="202"/>
                  <a:pt x="568" y="206"/>
                </a:cubicBezTo>
                <a:cubicBezTo>
                  <a:pt x="455" y="348"/>
                  <a:pt x="455" y="348"/>
                  <a:pt x="455" y="348"/>
                </a:cubicBezTo>
                <a:cubicBezTo>
                  <a:pt x="454" y="325"/>
                  <a:pt x="453" y="305"/>
                  <a:pt x="452" y="288"/>
                </a:cubicBezTo>
                <a:cubicBezTo>
                  <a:pt x="459" y="286"/>
                  <a:pt x="463" y="282"/>
                  <a:pt x="463" y="282"/>
                </a:cubicBezTo>
                <a:cubicBezTo>
                  <a:pt x="488" y="255"/>
                  <a:pt x="525" y="207"/>
                  <a:pt x="525" y="152"/>
                </a:cubicBezTo>
                <a:cubicBezTo>
                  <a:pt x="525" y="68"/>
                  <a:pt x="439" y="0"/>
                  <a:pt x="439" y="0"/>
                </a:cubicBezTo>
                <a:cubicBezTo>
                  <a:pt x="439" y="0"/>
                  <a:pt x="353" y="68"/>
                  <a:pt x="353" y="152"/>
                </a:cubicBezTo>
                <a:cubicBezTo>
                  <a:pt x="353" y="207"/>
                  <a:pt x="390" y="255"/>
                  <a:pt x="415" y="282"/>
                </a:cubicBezTo>
                <a:cubicBezTo>
                  <a:pt x="419" y="285"/>
                  <a:pt x="422" y="287"/>
                  <a:pt x="425" y="288"/>
                </a:cubicBezTo>
                <a:cubicBezTo>
                  <a:pt x="423" y="347"/>
                  <a:pt x="423" y="347"/>
                  <a:pt x="423" y="347"/>
                </a:cubicBezTo>
                <a:cubicBezTo>
                  <a:pt x="372" y="283"/>
                  <a:pt x="336" y="238"/>
                  <a:pt x="311" y="207"/>
                </a:cubicBezTo>
                <a:cubicBezTo>
                  <a:pt x="314" y="202"/>
                  <a:pt x="315" y="198"/>
                  <a:pt x="315" y="198"/>
                </a:cubicBezTo>
                <a:cubicBezTo>
                  <a:pt x="319" y="172"/>
                  <a:pt x="319" y="127"/>
                  <a:pt x="295" y="96"/>
                </a:cubicBezTo>
                <a:cubicBezTo>
                  <a:pt x="259" y="48"/>
                  <a:pt x="180" y="45"/>
                  <a:pt x="180" y="45"/>
                </a:cubicBezTo>
                <a:cubicBezTo>
                  <a:pt x="180" y="45"/>
                  <a:pt x="160" y="122"/>
                  <a:pt x="196" y="170"/>
                </a:cubicBezTo>
                <a:cubicBezTo>
                  <a:pt x="220" y="202"/>
                  <a:pt x="262" y="214"/>
                  <a:pt x="288" y="218"/>
                </a:cubicBezTo>
                <a:cubicBezTo>
                  <a:pt x="291" y="219"/>
                  <a:pt x="294" y="218"/>
                  <a:pt x="296" y="218"/>
                </a:cubicBezTo>
                <a:cubicBezTo>
                  <a:pt x="420" y="402"/>
                  <a:pt x="420" y="402"/>
                  <a:pt x="420" y="402"/>
                </a:cubicBezTo>
                <a:cubicBezTo>
                  <a:pt x="415" y="539"/>
                  <a:pt x="415" y="539"/>
                  <a:pt x="415" y="539"/>
                </a:cubicBezTo>
                <a:cubicBezTo>
                  <a:pt x="384" y="500"/>
                  <a:pt x="360" y="469"/>
                  <a:pt x="341" y="445"/>
                </a:cubicBezTo>
                <a:cubicBezTo>
                  <a:pt x="345" y="439"/>
                  <a:pt x="346" y="433"/>
                  <a:pt x="346" y="433"/>
                </a:cubicBezTo>
                <a:cubicBezTo>
                  <a:pt x="350" y="399"/>
                  <a:pt x="349" y="340"/>
                  <a:pt x="317" y="299"/>
                </a:cubicBezTo>
                <a:cubicBezTo>
                  <a:pt x="269" y="237"/>
                  <a:pt x="165" y="235"/>
                  <a:pt x="165" y="235"/>
                </a:cubicBezTo>
                <a:cubicBezTo>
                  <a:pt x="165" y="235"/>
                  <a:pt x="140" y="336"/>
                  <a:pt x="189" y="399"/>
                </a:cubicBezTo>
                <a:cubicBezTo>
                  <a:pt x="221" y="440"/>
                  <a:pt x="277" y="455"/>
                  <a:pt x="311" y="460"/>
                </a:cubicBezTo>
                <a:cubicBezTo>
                  <a:pt x="313" y="460"/>
                  <a:pt x="316" y="460"/>
                  <a:pt x="318" y="460"/>
                </a:cubicBezTo>
                <a:cubicBezTo>
                  <a:pt x="353" y="513"/>
                  <a:pt x="353" y="513"/>
                  <a:pt x="353" y="513"/>
                </a:cubicBezTo>
                <a:cubicBezTo>
                  <a:pt x="335" y="520"/>
                  <a:pt x="319" y="527"/>
                  <a:pt x="306" y="532"/>
                </a:cubicBezTo>
                <a:cubicBezTo>
                  <a:pt x="302" y="529"/>
                  <a:pt x="299" y="526"/>
                  <a:pt x="299" y="526"/>
                </a:cubicBezTo>
                <a:cubicBezTo>
                  <a:pt x="275" y="516"/>
                  <a:pt x="232" y="503"/>
                  <a:pt x="195" y="517"/>
                </a:cubicBezTo>
                <a:cubicBezTo>
                  <a:pt x="139" y="538"/>
                  <a:pt x="114" y="613"/>
                  <a:pt x="114" y="613"/>
                </a:cubicBezTo>
                <a:cubicBezTo>
                  <a:pt x="114" y="613"/>
                  <a:pt x="182" y="654"/>
                  <a:pt x="239" y="633"/>
                </a:cubicBezTo>
                <a:cubicBezTo>
                  <a:pt x="276" y="619"/>
                  <a:pt x="299" y="582"/>
                  <a:pt x="311" y="558"/>
                </a:cubicBezTo>
                <a:cubicBezTo>
                  <a:pt x="312" y="555"/>
                  <a:pt x="313" y="552"/>
                  <a:pt x="313" y="549"/>
                </a:cubicBezTo>
                <a:cubicBezTo>
                  <a:pt x="366" y="532"/>
                  <a:pt x="366" y="532"/>
                  <a:pt x="366" y="532"/>
                </a:cubicBezTo>
                <a:cubicBezTo>
                  <a:pt x="413" y="601"/>
                  <a:pt x="413" y="601"/>
                  <a:pt x="413" y="601"/>
                </a:cubicBezTo>
                <a:cubicBezTo>
                  <a:pt x="410" y="687"/>
                  <a:pt x="410" y="687"/>
                  <a:pt x="410" y="687"/>
                </a:cubicBezTo>
                <a:cubicBezTo>
                  <a:pt x="408" y="713"/>
                  <a:pt x="408" y="713"/>
                  <a:pt x="408" y="713"/>
                </a:cubicBezTo>
                <a:cubicBezTo>
                  <a:pt x="408" y="714"/>
                  <a:pt x="408" y="715"/>
                  <a:pt x="408" y="716"/>
                </a:cubicBezTo>
                <a:cubicBezTo>
                  <a:pt x="409" y="732"/>
                  <a:pt x="423" y="745"/>
                  <a:pt x="440" y="745"/>
                </a:cubicBezTo>
                <a:cubicBezTo>
                  <a:pt x="457" y="744"/>
                  <a:pt x="470" y="730"/>
                  <a:pt x="470" y="713"/>
                </a:cubicBezTo>
                <a:cubicBezTo>
                  <a:pt x="465" y="604"/>
                  <a:pt x="465" y="604"/>
                  <a:pt x="465" y="604"/>
                </a:cubicBezTo>
                <a:lnTo>
                  <a:pt x="515" y="530"/>
                </a:lnTo>
                <a:close/>
                <a:moveTo>
                  <a:pt x="195" y="489"/>
                </a:moveTo>
                <a:cubicBezTo>
                  <a:pt x="212" y="477"/>
                  <a:pt x="202" y="456"/>
                  <a:pt x="202" y="456"/>
                </a:cubicBezTo>
                <a:cubicBezTo>
                  <a:pt x="188" y="434"/>
                  <a:pt x="159" y="401"/>
                  <a:pt x="120" y="392"/>
                </a:cubicBezTo>
                <a:cubicBezTo>
                  <a:pt x="61" y="380"/>
                  <a:pt x="0" y="430"/>
                  <a:pt x="0" y="430"/>
                </a:cubicBezTo>
                <a:cubicBezTo>
                  <a:pt x="0" y="430"/>
                  <a:pt x="35" y="501"/>
                  <a:pt x="94" y="513"/>
                </a:cubicBezTo>
                <a:cubicBezTo>
                  <a:pt x="133" y="522"/>
                  <a:pt x="173" y="503"/>
                  <a:pt x="195" y="489"/>
                </a:cubicBezTo>
                <a:close/>
                <a:moveTo>
                  <a:pt x="760" y="392"/>
                </a:moveTo>
                <a:cubicBezTo>
                  <a:pt x="721" y="401"/>
                  <a:pt x="692" y="434"/>
                  <a:pt x="678" y="456"/>
                </a:cubicBezTo>
                <a:cubicBezTo>
                  <a:pt x="678" y="456"/>
                  <a:pt x="668" y="477"/>
                  <a:pt x="685" y="489"/>
                </a:cubicBezTo>
                <a:cubicBezTo>
                  <a:pt x="707" y="503"/>
                  <a:pt x="747" y="522"/>
                  <a:pt x="786" y="513"/>
                </a:cubicBezTo>
                <a:cubicBezTo>
                  <a:pt x="845" y="501"/>
                  <a:pt x="880" y="430"/>
                  <a:pt x="880" y="430"/>
                </a:cubicBezTo>
                <a:cubicBezTo>
                  <a:pt x="880" y="430"/>
                  <a:pt x="819" y="380"/>
                  <a:pt x="760" y="392"/>
                </a:cubicBezTo>
                <a:close/>
              </a:path>
            </a:pathLst>
          </a:custGeom>
          <a:solidFill>
            <a:srgbClr val="96969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13" name="Google Shape;913;p74"/>
          <p:cNvSpPr/>
          <p:nvPr/>
        </p:nvSpPr>
        <p:spPr>
          <a:xfrm>
            <a:off x="3573621" y="4072177"/>
            <a:ext cx="384784" cy="385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14" name="Google Shape;914;p74"/>
          <p:cNvSpPr/>
          <p:nvPr/>
        </p:nvSpPr>
        <p:spPr>
          <a:xfrm>
            <a:off x="3603553" y="4094955"/>
            <a:ext cx="324920" cy="339604"/>
          </a:xfrm>
          <a:custGeom>
            <a:avLst/>
            <a:gdLst/>
            <a:ahLst/>
            <a:cxnLst/>
            <a:rect l="l" t="t" r="r" b="b"/>
            <a:pathLst>
              <a:path w="844" h="881" extrusionOk="0">
                <a:moveTo>
                  <a:pt x="833" y="799"/>
                </a:moveTo>
                <a:cubicBezTo>
                  <a:pt x="789" y="799"/>
                  <a:pt x="789" y="799"/>
                  <a:pt x="789" y="799"/>
                </a:cubicBezTo>
                <a:cubicBezTo>
                  <a:pt x="789" y="778"/>
                  <a:pt x="789" y="778"/>
                  <a:pt x="789" y="778"/>
                </a:cubicBezTo>
                <a:cubicBezTo>
                  <a:pt x="789" y="771"/>
                  <a:pt x="783" y="766"/>
                  <a:pt x="777" y="766"/>
                </a:cubicBezTo>
                <a:cubicBezTo>
                  <a:pt x="67" y="766"/>
                  <a:pt x="67" y="766"/>
                  <a:pt x="67" y="766"/>
                </a:cubicBezTo>
                <a:cubicBezTo>
                  <a:pt x="61" y="766"/>
                  <a:pt x="55" y="771"/>
                  <a:pt x="55" y="778"/>
                </a:cubicBezTo>
                <a:cubicBezTo>
                  <a:pt x="55" y="799"/>
                  <a:pt x="55" y="799"/>
                  <a:pt x="55" y="799"/>
                </a:cubicBezTo>
                <a:cubicBezTo>
                  <a:pt x="11" y="799"/>
                  <a:pt x="11" y="799"/>
                  <a:pt x="11" y="799"/>
                </a:cubicBezTo>
                <a:cubicBezTo>
                  <a:pt x="5" y="799"/>
                  <a:pt x="0" y="804"/>
                  <a:pt x="0" y="811"/>
                </a:cubicBezTo>
                <a:cubicBezTo>
                  <a:pt x="0" y="869"/>
                  <a:pt x="0" y="869"/>
                  <a:pt x="0" y="869"/>
                </a:cubicBezTo>
                <a:cubicBezTo>
                  <a:pt x="0" y="876"/>
                  <a:pt x="5" y="881"/>
                  <a:pt x="11" y="881"/>
                </a:cubicBezTo>
                <a:cubicBezTo>
                  <a:pt x="833" y="881"/>
                  <a:pt x="833" y="881"/>
                  <a:pt x="833" y="881"/>
                </a:cubicBezTo>
                <a:cubicBezTo>
                  <a:pt x="839" y="881"/>
                  <a:pt x="844" y="876"/>
                  <a:pt x="844" y="869"/>
                </a:cubicBezTo>
                <a:cubicBezTo>
                  <a:pt x="844" y="811"/>
                  <a:pt x="844" y="811"/>
                  <a:pt x="844" y="811"/>
                </a:cubicBezTo>
                <a:cubicBezTo>
                  <a:pt x="844" y="804"/>
                  <a:pt x="839" y="799"/>
                  <a:pt x="833" y="799"/>
                </a:cubicBezTo>
                <a:close/>
                <a:moveTo>
                  <a:pt x="809" y="337"/>
                </a:moveTo>
                <a:cubicBezTo>
                  <a:pt x="809" y="396"/>
                  <a:pt x="809" y="396"/>
                  <a:pt x="809" y="396"/>
                </a:cubicBezTo>
                <a:cubicBezTo>
                  <a:pt x="809" y="406"/>
                  <a:pt x="797" y="411"/>
                  <a:pt x="790" y="404"/>
                </a:cubicBezTo>
                <a:cubicBezTo>
                  <a:pt x="430" y="93"/>
                  <a:pt x="430" y="93"/>
                  <a:pt x="430" y="93"/>
                </a:cubicBezTo>
                <a:cubicBezTo>
                  <a:pt x="425" y="90"/>
                  <a:pt x="419" y="90"/>
                  <a:pt x="414" y="93"/>
                </a:cubicBezTo>
                <a:cubicBezTo>
                  <a:pt x="54" y="404"/>
                  <a:pt x="54" y="404"/>
                  <a:pt x="54" y="404"/>
                </a:cubicBezTo>
                <a:cubicBezTo>
                  <a:pt x="47" y="411"/>
                  <a:pt x="35" y="406"/>
                  <a:pt x="35" y="396"/>
                </a:cubicBezTo>
                <a:cubicBezTo>
                  <a:pt x="35" y="337"/>
                  <a:pt x="35" y="337"/>
                  <a:pt x="35" y="337"/>
                </a:cubicBezTo>
                <a:cubicBezTo>
                  <a:pt x="35" y="334"/>
                  <a:pt x="36" y="330"/>
                  <a:pt x="39" y="328"/>
                </a:cubicBezTo>
                <a:cubicBezTo>
                  <a:pt x="414" y="4"/>
                  <a:pt x="414" y="4"/>
                  <a:pt x="414" y="4"/>
                </a:cubicBezTo>
                <a:cubicBezTo>
                  <a:pt x="419" y="0"/>
                  <a:pt x="425" y="0"/>
                  <a:pt x="430" y="4"/>
                </a:cubicBezTo>
                <a:cubicBezTo>
                  <a:pt x="805" y="328"/>
                  <a:pt x="805" y="328"/>
                  <a:pt x="805" y="328"/>
                </a:cubicBezTo>
                <a:cubicBezTo>
                  <a:pt x="808" y="330"/>
                  <a:pt x="809" y="334"/>
                  <a:pt x="809" y="337"/>
                </a:cubicBezTo>
                <a:close/>
                <a:moveTo>
                  <a:pt x="187" y="133"/>
                </a:moveTo>
                <a:cubicBezTo>
                  <a:pt x="187" y="11"/>
                  <a:pt x="187" y="11"/>
                  <a:pt x="187" y="11"/>
                </a:cubicBezTo>
                <a:cubicBezTo>
                  <a:pt x="187" y="6"/>
                  <a:pt x="191" y="1"/>
                  <a:pt x="197" y="1"/>
                </a:cubicBezTo>
                <a:cubicBezTo>
                  <a:pt x="249" y="1"/>
                  <a:pt x="249" y="1"/>
                  <a:pt x="249" y="1"/>
                </a:cubicBezTo>
                <a:cubicBezTo>
                  <a:pt x="254" y="1"/>
                  <a:pt x="259" y="6"/>
                  <a:pt x="259" y="11"/>
                </a:cubicBezTo>
                <a:cubicBezTo>
                  <a:pt x="259" y="71"/>
                  <a:pt x="259" y="71"/>
                  <a:pt x="259" y="71"/>
                </a:cubicBezTo>
                <a:lnTo>
                  <a:pt x="187" y="133"/>
                </a:lnTo>
                <a:close/>
                <a:moveTo>
                  <a:pt x="422" y="154"/>
                </a:moveTo>
                <a:cubicBezTo>
                  <a:pt x="126" y="409"/>
                  <a:pt x="126" y="409"/>
                  <a:pt x="126" y="409"/>
                </a:cubicBezTo>
                <a:cubicBezTo>
                  <a:pt x="126" y="715"/>
                  <a:pt x="126" y="715"/>
                  <a:pt x="126" y="715"/>
                </a:cubicBezTo>
                <a:cubicBezTo>
                  <a:pt x="463" y="715"/>
                  <a:pt x="463" y="715"/>
                  <a:pt x="463" y="715"/>
                </a:cubicBezTo>
                <a:cubicBezTo>
                  <a:pt x="463" y="508"/>
                  <a:pt x="463" y="508"/>
                  <a:pt x="463" y="508"/>
                </a:cubicBezTo>
                <a:cubicBezTo>
                  <a:pt x="463" y="505"/>
                  <a:pt x="466" y="503"/>
                  <a:pt x="468" y="503"/>
                </a:cubicBezTo>
                <a:cubicBezTo>
                  <a:pt x="582" y="503"/>
                  <a:pt x="582" y="503"/>
                  <a:pt x="582" y="503"/>
                </a:cubicBezTo>
                <a:cubicBezTo>
                  <a:pt x="584" y="503"/>
                  <a:pt x="587" y="505"/>
                  <a:pt x="587" y="508"/>
                </a:cubicBezTo>
                <a:cubicBezTo>
                  <a:pt x="587" y="715"/>
                  <a:pt x="587" y="715"/>
                  <a:pt x="587" y="715"/>
                </a:cubicBezTo>
                <a:cubicBezTo>
                  <a:pt x="718" y="715"/>
                  <a:pt x="718" y="715"/>
                  <a:pt x="718" y="715"/>
                </a:cubicBezTo>
                <a:cubicBezTo>
                  <a:pt x="718" y="409"/>
                  <a:pt x="718" y="409"/>
                  <a:pt x="718" y="409"/>
                </a:cubicBezTo>
                <a:lnTo>
                  <a:pt x="422" y="154"/>
                </a:lnTo>
                <a:close/>
                <a:moveTo>
                  <a:pt x="381" y="610"/>
                </a:moveTo>
                <a:cubicBezTo>
                  <a:pt x="381" y="616"/>
                  <a:pt x="376" y="620"/>
                  <a:pt x="371" y="620"/>
                </a:cubicBezTo>
                <a:cubicBezTo>
                  <a:pt x="267" y="620"/>
                  <a:pt x="267" y="620"/>
                  <a:pt x="267" y="620"/>
                </a:cubicBezTo>
                <a:cubicBezTo>
                  <a:pt x="262" y="620"/>
                  <a:pt x="257" y="616"/>
                  <a:pt x="257" y="610"/>
                </a:cubicBezTo>
                <a:cubicBezTo>
                  <a:pt x="257" y="507"/>
                  <a:pt x="257" y="507"/>
                  <a:pt x="257" y="507"/>
                </a:cubicBezTo>
                <a:cubicBezTo>
                  <a:pt x="257" y="502"/>
                  <a:pt x="262" y="497"/>
                  <a:pt x="267" y="497"/>
                </a:cubicBezTo>
                <a:cubicBezTo>
                  <a:pt x="371" y="497"/>
                  <a:pt x="371" y="497"/>
                  <a:pt x="371" y="497"/>
                </a:cubicBezTo>
                <a:cubicBezTo>
                  <a:pt x="376" y="497"/>
                  <a:pt x="381" y="502"/>
                  <a:pt x="381" y="507"/>
                </a:cubicBezTo>
                <a:lnTo>
                  <a:pt x="381" y="610"/>
                </a:lnTo>
                <a:close/>
              </a:path>
            </a:pathLst>
          </a:custGeom>
          <a:solidFill>
            <a:srgbClr val="96969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15" name="Google Shape;915;p74"/>
          <p:cNvSpPr/>
          <p:nvPr/>
        </p:nvSpPr>
        <p:spPr>
          <a:xfrm>
            <a:off x="4886325" y="6419850"/>
            <a:ext cx="2390775" cy="304800"/>
          </a:xfrm>
          <a:prstGeom prst="rect">
            <a:avLst/>
          </a:prstGeom>
          <a:solidFill>
            <a:schemeClr val="lt1"/>
          </a:solidFill>
          <a:ln w="95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7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953" name="Google Shape;953;p76"/>
          <p:cNvGrpSpPr/>
          <p:nvPr/>
        </p:nvGrpSpPr>
        <p:grpSpPr>
          <a:xfrm>
            <a:off x="3671189" y="0"/>
            <a:ext cx="8520811" cy="6859905"/>
            <a:chOff x="3671315" y="0"/>
            <a:chExt cx="8520811" cy="6859905"/>
          </a:xfrm>
        </p:grpSpPr>
        <p:sp>
          <p:nvSpPr>
            <p:cNvPr id="954" name="Google Shape;954;p76"/>
            <p:cNvSpPr/>
            <p:nvPr/>
          </p:nvSpPr>
          <p:spPr>
            <a:xfrm>
              <a:off x="3671315" y="0"/>
              <a:ext cx="416051" cy="6857996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955" name="Google Shape;955;p76"/>
            <p:cNvSpPr/>
            <p:nvPr/>
          </p:nvSpPr>
          <p:spPr>
            <a:xfrm>
              <a:off x="4081271" y="0"/>
              <a:ext cx="8110855" cy="6859905"/>
            </a:xfrm>
            <a:custGeom>
              <a:avLst/>
              <a:gdLst/>
              <a:ahLst/>
              <a:cxnLst/>
              <a:rect l="l" t="t" r="r" b="b"/>
              <a:pathLst>
                <a:path w="8110855" h="6859905" extrusionOk="0">
                  <a:moveTo>
                    <a:pt x="8110728" y="0"/>
                  </a:moveTo>
                  <a:lnTo>
                    <a:pt x="0" y="0"/>
                  </a:lnTo>
                  <a:lnTo>
                    <a:pt x="0" y="6859524"/>
                  </a:lnTo>
                  <a:lnTo>
                    <a:pt x="8110728" y="6859524"/>
                  </a:lnTo>
                  <a:lnTo>
                    <a:pt x="81107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958" name="Google Shape;958;p76"/>
          <p:cNvGrpSpPr/>
          <p:nvPr/>
        </p:nvGrpSpPr>
        <p:grpSpPr>
          <a:xfrm>
            <a:off x="0" y="0"/>
            <a:ext cx="10149840" cy="6857997"/>
            <a:chOff x="0" y="0"/>
            <a:chExt cx="10149840" cy="6857997"/>
          </a:xfrm>
        </p:grpSpPr>
        <p:sp>
          <p:nvSpPr>
            <p:cNvPr id="959" name="Google Shape;959;p76"/>
            <p:cNvSpPr/>
            <p:nvPr/>
          </p:nvSpPr>
          <p:spPr>
            <a:xfrm>
              <a:off x="0" y="0"/>
              <a:ext cx="4084319" cy="6857997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960" name="Google Shape;960;p76"/>
            <p:cNvSpPr/>
            <p:nvPr/>
          </p:nvSpPr>
          <p:spPr>
            <a:xfrm>
              <a:off x="5890260" y="568451"/>
              <a:ext cx="4259580" cy="3971544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961" name="Google Shape;961;p76"/>
            <p:cNvSpPr/>
            <p:nvPr/>
          </p:nvSpPr>
          <p:spPr>
            <a:xfrm>
              <a:off x="4581144" y="696480"/>
              <a:ext cx="2821305" cy="923925"/>
            </a:xfrm>
            <a:custGeom>
              <a:avLst/>
              <a:gdLst/>
              <a:ahLst/>
              <a:cxnLst/>
              <a:rect l="l" t="t" r="r" b="b"/>
              <a:pathLst>
                <a:path w="2821304" h="923925" extrusionOk="0">
                  <a:moveTo>
                    <a:pt x="2820924" y="0"/>
                  </a:moveTo>
                  <a:lnTo>
                    <a:pt x="0" y="0"/>
                  </a:lnTo>
                  <a:lnTo>
                    <a:pt x="0" y="353555"/>
                  </a:lnTo>
                  <a:lnTo>
                    <a:pt x="21336" y="353555"/>
                  </a:lnTo>
                  <a:lnTo>
                    <a:pt x="21336" y="923531"/>
                  </a:lnTo>
                  <a:lnTo>
                    <a:pt x="2820911" y="923531"/>
                  </a:lnTo>
                  <a:lnTo>
                    <a:pt x="2820911" y="353555"/>
                  </a:lnTo>
                  <a:lnTo>
                    <a:pt x="28209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962" name="Google Shape;962;p76"/>
          <p:cNvSpPr txBox="1"/>
          <p:nvPr/>
        </p:nvSpPr>
        <p:spPr>
          <a:xfrm>
            <a:off x="4466549" y="687400"/>
            <a:ext cx="3191400" cy="6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3975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Энергоэффективность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  <a:p>
            <a:pPr marL="181610" marR="0" lvl="0" indent="0" algn="l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>
                <a:ln>
                  <a:noFill/>
                </a:ln>
                <a:solidFill>
                  <a:srgbClr val="565656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Повышение эффективности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63" name="Google Shape;963;p76"/>
          <p:cNvSpPr txBox="1"/>
          <p:nvPr/>
        </p:nvSpPr>
        <p:spPr>
          <a:xfrm>
            <a:off x="4928641" y="1328504"/>
            <a:ext cx="2341200" cy="2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>
                <a:ln>
                  <a:noFill/>
                </a:ln>
                <a:solidFill>
                  <a:srgbClr val="565656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использования ресурсов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64" name="Google Shape;964;p76"/>
          <p:cNvSpPr txBox="1"/>
          <p:nvPr/>
        </p:nvSpPr>
        <p:spPr>
          <a:xfrm>
            <a:off x="4224138" y="4553225"/>
            <a:ext cx="3433800" cy="1502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9375" rIns="0" bIns="0" anchor="t" anchorCtr="0">
            <a:spAutoFit/>
          </a:bodyPr>
          <a:lstStyle/>
          <a:p>
            <a:pPr marL="185547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     Качество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  <a:p>
            <a:pPr marL="12700" marR="5080" lvl="0" indent="518159" algn="r" defTabSz="914400" rtl="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565656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Улучшение доступности и  качества оказываемых услуг за  счет дальнейшего внедрения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5080" lvl="0" indent="0" algn="r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565656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цифровых технологий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65" name="Google Shape;965;p76"/>
          <p:cNvSpPr txBox="1"/>
          <p:nvPr/>
        </p:nvSpPr>
        <p:spPr>
          <a:xfrm>
            <a:off x="8414131" y="4553234"/>
            <a:ext cx="3106800" cy="149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9375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Безопасность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565656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Повышение уровня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565656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безопасности, надежности,  доступности инфраструктуры  и сохранение безаварийности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66" name="Google Shape;966;p76"/>
          <p:cNvSpPr txBox="1"/>
          <p:nvPr/>
        </p:nvSpPr>
        <p:spPr>
          <a:xfrm>
            <a:off x="9555734" y="696480"/>
            <a:ext cx="2930398" cy="12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4750" rIns="0" bIns="0" anchor="t" anchorCtr="0">
            <a:spAutoFit/>
          </a:bodyPr>
          <a:lstStyle/>
          <a:p>
            <a:pPr marL="0" marR="5715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Комфортная среда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5715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Доступность и  эффективность</a:t>
            </a:r>
          </a:p>
          <a:p>
            <a:pPr marL="0" marR="5715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Технологии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70" name="Google Shape;970;p76"/>
          <p:cNvSpPr/>
          <p:nvPr/>
        </p:nvSpPr>
        <p:spPr>
          <a:xfrm>
            <a:off x="0" y="4267200"/>
            <a:ext cx="4084320" cy="2590898"/>
          </a:xfrm>
          <a:prstGeom prst="rect">
            <a:avLst/>
          </a:prstGeom>
          <a:blipFill rotWithShape="1">
            <a:blip r:embed="rId7">
              <a:alphaModFix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71" name="Google Shape;971;p76"/>
          <p:cNvSpPr txBox="1"/>
          <p:nvPr/>
        </p:nvSpPr>
        <p:spPr>
          <a:xfrm>
            <a:off x="284722" y="4553234"/>
            <a:ext cx="3023235" cy="1510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13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Цифровая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  <a:p>
            <a:pPr marL="12700" marR="0" lvl="0" indent="0" algn="l" defTabSz="914400" rtl="0" eaLnBrk="1" fontAlgn="auto" latinLnBrk="0" hangingPunct="1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трансформация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  <a:p>
            <a:pPr marL="12700" marR="5080" lvl="0" indent="0" algn="l" defTabSz="914400" rtl="0" eaLnBrk="1" fontAlgn="auto" latinLnBrk="0" hangingPunct="1">
              <a:lnSpc>
                <a:spcPct val="90000"/>
              </a:lnSpc>
              <a:spcBef>
                <a:spcPts val="145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sz="2400" b="1" kern="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города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 важна </a:t>
            </a:r>
          </a:p>
          <a:p>
            <a:pPr marL="12700" marR="5080" lvl="0" indent="0" algn="l" defTabSz="914400" rtl="0" eaLnBrk="1" fontAlgn="auto" latinLnBrk="0" hangingPunct="1">
              <a:lnSpc>
                <a:spcPct val="90000"/>
              </a:lnSpc>
              <a:spcBef>
                <a:spcPts val="145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для каждого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72" name="Google Shape;972;p76"/>
          <p:cNvSpPr/>
          <p:nvPr/>
        </p:nvSpPr>
        <p:spPr>
          <a:xfrm>
            <a:off x="4084320" y="0"/>
            <a:ext cx="417575" cy="6857999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73" name="Google Shape;973;p76"/>
          <p:cNvSpPr txBox="1"/>
          <p:nvPr/>
        </p:nvSpPr>
        <p:spPr>
          <a:xfrm>
            <a:off x="6548373" y="3758310"/>
            <a:ext cx="596265" cy="239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Бизнес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74" name="Google Shape;974;p76"/>
          <p:cNvSpPr txBox="1"/>
          <p:nvPr/>
        </p:nvSpPr>
        <p:spPr>
          <a:xfrm>
            <a:off x="8724392" y="3735451"/>
            <a:ext cx="1042035" cy="239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Государство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75" name="Google Shape;975;p76"/>
          <p:cNvSpPr txBox="1"/>
          <p:nvPr/>
        </p:nvSpPr>
        <p:spPr>
          <a:xfrm>
            <a:off x="7696581" y="1538732"/>
            <a:ext cx="666750" cy="239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Жители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765A53-D3C0-484B-8507-555D8ED23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1764" y="5609634"/>
            <a:ext cx="1754823" cy="88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128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62A03D-639F-9B48-98D9-1765A297DB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8405" y="2461355"/>
            <a:ext cx="1449373" cy="361766"/>
          </a:xfrm>
        </p:spPr>
        <p:txBody>
          <a:bodyPr anchor="t">
            <a:noAutofit/>
          </a:bodyPr>
          <a:lstStyle/>
          <a:p>
            <a:pPr algn="l"/>
            <a:r>
              <a:rPr lang="ru-RU" sz="2400" b="1" dirty="0">
                <a:solidFill>
                  <a:srgbClr val="1D1DB7"/>
                </a:solidFill>
                <a:latin typeface="Montserrat Black" pitchFamily="2" charset="0"/>
              </a:rPr>
              <a:t>БЛОК </a:t>
            </a:r>
            <a:r>
              <a:rPr lang="en-US" sz="2400" b="1">
                <a:solidFill>
                  <a:srgbClr val="1D1DB7"/>
                </a:solidFill>
                <a:latin typeface="Montserrat Black" pitchFamily="2" charset="0"/>
              </a:rPr>
              <a:t>5</a:t>
            </a:r>
            <a:br>
              <a:rPr lang="en-US" sz="2400" b="1">
                <a:solidFill>
                  <a:srgbClr val="1D1DB7"/>
                </a:solidFill>
                <a:latin typeface="Montserrat Black" pitchFamily="2" charset="0"/>
              </a:rPr>
            </a:br>
            <a:endParaRPr lang="ru-RU" sz="2400" b="1" dirty="0">
              <a:solidFill>
                <a:srgbClr val="1D1DB7"/>
              </a:solidFill>
              <a:latin typeface="Montserrat Black" pitchFamily="2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EE30987-4784-8042-8062-C872BDD5F7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9352" y="2823120"/>
            <a:ext cx="10265075" cy="514892"/>
          </a:xfrm>
        </p:spPr>
        <p:txBody>
          <a:bodyPr anchor="t">
            <a:noAutofit/>
          </a:bodyPr>
          <a:lstStyle/>
          <a:p>
            <a:pPr algn="l"/>
            <a:r>
              <a:rPr lang="ru-RU" sz="3600" b="1" cap="all" dirty="0">
                <a:solidFill>
                  <a:srgbClr val="1D1DB7"/>
                </a:solidFill>
                <a:latin typeface="Montserrat Black" pitchFamily="2" charset="0"/>
              </a:rPr>
              <a:t>Драйверы роста экономики города</a:t>
            </a:r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64872E8E-5C5C-624E-847A-E5EE487E556E}"/>
              </a:ext>
            </a:extLst>
          </p:cNvPr>
          <p:cNvSpPr txBox="1">
            <a:spLocks/>
          </p:cNvSpPr>
          <p:nvPr/>
        </p:nvSpPr>
        <p:spPr>
          <a:xfrm>
            <a:off x="299351" y="4118827"/>
            <a:ext cx="8019025" cy="7732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800" b="1" cap="all" dirty="0">
                <a:latin typeface="Montserrat" pitchFamily="2" charset="0"/>
              </a:rPr>
              <a:t>«Реализация проекта «it-столица», создание инфраструктуры поддержки цифровой индустрии»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311A02D-BC7F-3F4C-87DB-0D66FD89B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1764" y="5609634"/>
            <a:ext cx="1754823" cy="88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65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62A03D-639F-9B48-98D9-1765A297DB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81382" y="783460"/>
            <a:ext cx="2068498" cy="557073"/>
          </a:xfrm>
        </p:spPr>
        <p:txBody>
          <a:bodyPr anchor="t">
            <a:noAutofit/>
          </a:bodyPr>
          <a:lstStyle/>
          <a:p>
            <a:pPr algn="l"/>
            <a:r>
              <a:rPr lang="ru-RU" sz="2000" b="1" dirty="0">
                <a:solidFill>
                  <a:srgbClr val="1D1DB7"/>
                </a:solidFill>
                <a:latin typeface="Montserrat Black" pitchFamily="2" charset="0"/>
              </a:rPr>
              <a:t>БЛОК 5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EE30987-4784-8042-8062-C872BDD5F7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81381" y="1133569"/>
            <a:ext cx="5850384" cy="932155"/>
          </a:xfrm>
        </p:spPr>
        <p:txBody>
          <a:bodyPr anchor="t">
            <a:noAutofit/>
          </a:bodyPr>
          <a:lstStyle/>
          <a:p>
            <a:pPr algn="l"/>
            <a:r>
              <a:rPr lang="ru-RU" sz="3200" b="1" cap="all" dirty="0">
                <a:solidFill>
                  <a:srgbClr val="1D1DB7"/>
                </a:solidFill>
                <a:latin typeface="Montserrat Black" pitchFamily="2" charset="0"/>
              </a:rPr>
              <a:t>Драйверы роста экономики города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765A53-D3C0-484B-8507-555D8ED23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1764" y="5609634"/>
            <a:ext cx="1754823" cy="888836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64872E8E-5C5C-624E-847A-E5EE487E556E}"/>
              </a:ext>
            </a:extLst>
          </p:cNvPr>
          <p:cNvSpPr txBox="1">
            <a:spLocks/>
          </p:cNvSpPr>
          <p:nvPr/>
        </p:nvSpPr>
        <p:spPr>
          <a:xfrm>
            <a:off x="4181381" y="2157279"/>
            <a:ext cx="4634145" cy="3994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800" b="1" cap="all" dirty="0">
                <a:latin typeface="Montserrat" pitchFamily="2" charset="0"/>
              </a:rPr>
              <a:t>ТЕМА ВЫСТУПЛЕНИЯ</a:t>
            </a:r>
            <a:r>
              <a:rPr lang="en-US" sz="2800" b="1" cap="all" dirty="0">
                <a:latin typeface="Montserrat" pitchFamily="2" charset="0"/>
              </a:rPr>
              <a:t>:</a:t>
            </a:r>
            <a:endParaRPr lang="ru-RU" sz="2800" b="1" cap="all" dirty="0">
              <a:latin typeface="Montserrat" pitchFamily="2" charset="0"/>
            </a:endParaRPr>
          </a:p>
        </p:txBody>
      </p:sp>
      <p:sp>
        <p:nvSpPr>
          <p:cNvPr id="17" name="Подзаголовок 2">
            <a:extLst>
              <a:ext uri="{FF2B5EF4-FFF2-40B4-BE49-F238E27FC236}">
                <a16:creationId xmlns:a16="http://schemas.microsoft.com/office/drawing/2014/main" id="{13F6A357-8E59-624A-87E6-E1AC2DF4069C}"/>
              </a:ext>
            </a:extLst>
          </p:cNvPr>
          <p:cNvSpPr txBox="1">
            <a:spLocks/>
          </p:cNvSpPr>
          <p:nvPr/>
        </p:nvSpPr>
        <p:spPr>
          <a:xfrm>
            <a:off x="4189770" y="5208978"/>
            <a:ext cx="5850383" cy="2425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Tx/>
              <a:buChar char="-"/>
            </a:pPr>
            <a:r>
              <a:rPr lang="ru-RU" sz="1600" i="1" dirty="0">
                <a:latin typeface="Montserrat" pitchFamily="2" charset="0"/>
              </a:rPr>
              <a:t>Управляющий партнер </a:t>
            </a:r>
            <a:r>
              <a:rPr lang="en-US" sz="1600" i="1" dirty="0">
                <a:latin typeface="Montserrat" pitchFamily="2" charset="0"/>
              </a:rPr>
              <a:t>Progress Systems</a:t>
            </a:r>
            <a:endParaRPr lang="ru-RU" sz="1600" i="1" dirty="0">
              <a:latin typeface="Montserrat" pitchFamily="2" charset="0"/>
            </a:endParaRPr>
          </a:p>
          <a:p>
            <a:pPr marL="285750" indent="-285750" algn="l">
              <a:buFontTx/>
              <a:buChar char="-"/>
            </a:pPr>
            <a:r>
              <a:rPr lang="ru-RU" sz="1600" i="1" dirty="0">
                <a:latin typeface="Montserrat" pitchFamily="2" charset="0"/>
              </a:rPr>
              <a:t>Эксперт факультета финансов и банковского дела РАНХиГС</a:t>
            </a:r>
          </a:p>
          <a:p>
            <a:pPr algn="l"/>
            <a:endParaRPr lang="ru-RU" sz="1600" i="1" dirty="0">
              <a:latin typeface="Montserra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D1DB0B-DB46-1544-8FFF-91E235735C49}"/>
              </a:ext>
            </a:extLst>
          </p:cNvPr>
          <p:cNvSpPr txBox="1"/>
          <p:nvPr/>
        </p:nvSpPr>
        <p:spPr>
          <a:xfrm>
            <a:off x="4199135" y="2556773"/>
            <a:ext cx="7587451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600" dirty="0">
                <a:latin typeface="Montserrat Medium" pitchFamily="2" charset="0"/>
              </a:rPr>
              <a:t>Цифровизация городского хозяйства путем ввода технологии распределенного реестра (блокчейн</a:t>
            </a:r>
            <a:r>
              <a:rPr lang="en-US" sz="2600" dirty="0">
                <a:latin typeface="Montserrat Medium" pitchFamily="2" charset="0"/>
              </a:rPr>
              <a:t>)</a:t>
            </a:r>
            <a:endParaRPr lang="ru-RU" sz="2600" dirty="0">
              <a:latin typeface="Montserrat Medium" pitchFamily="2" charset="0"/>
            </a:endParaRPr>
          </a:p>
        </p:txBody>
      </p:sp>
      <p:sp>
        <p:nvSpPr>
          <p:cNvPr id="22" name="Подзаголовок 2">
            <a:extLst>
              <a:ext uri="{FF2B5EF4-FFF2-40B4-BE49-F238E27FC236}">
                <a16:creationId xmlns:a16="http://schemas.microsoft.com/office/drawing/2014/main" id="{3010C951-9F2B-6F4F-9834-F13415D79936}"/>
              </a:ext>
            </a:extLst>
          </p:cNvPr>
          <p:cNvSpPr txBox="1">
            <a:spLocks/>
          </p:cNvSpPr>
          <p:nvPr/>
        </p:nvSpPr>
        <p:spPr>
          <a:xfrm>
            <a:off x="4199135" y="4320568"/>
            <a:ext cx="1896865" cy="3994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800" b="1" cap="all" dirty="0">
                <a:latin typeface="Montserrat" pitchFamily="2" charset="0"/>
              </a:rPr>
              <a:t>СПИКЕР: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FD8EBBF-4E24-8040-86F9-90F58E1267D7}"/>
              </a:ext>
            </a:extLst>
          </p:cNvPr>
          <p:cNvSpPr txBox="1"/>
          <p:nvPr/>
        </p:nvSpPr>
        <p:spPr>
          <a:xfrm>
            <a:off x="4181381" y="4720062"/>
            <a:ext cx="602793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600" dirty="0" err="1">
                <a:latin typeface="Montserrat Medium" pitchFamily="2" charset="0"/>
              </a:rPr>
              <a:t>Брянов</a:t>
            </a:r>
            <a:r>
              <a:rPr lang="ru-RU" sz="2600" dirty="0">
                <a:latin typeface="Montserrat Medium" pitchFamily="2" charset="0"/>
              </a:rPr>
              <a:t> Георгий Алексеевич</a:t>
            </a:r>
          </a:p>
        </p:txBody>
      </p:sp>
    </p:spTree>
    <p:extLst>
      <p:ext uri="{BB962C8B-B14F-4D97-AF65-F5344CB8AC3E}">
        <p14:creationId xmlns:p14="http://schemas.microsoft.com/office/powerpoint/2010/main" val="2967811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65"/>
          <p:cNvSpPr txBox="1"/>
          <p:nvPr/>
        </p:nvSpPr>
        <p:spPr>
          <a:xfrm>
            <a:off x="1315210" y="3171824"/>
            <a:ext cx="1257300" cy="1045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4775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59 400 </a:t>
            </a: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B5B5B5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Гкал/ч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  <a:p>
            <a:pPr marL="12700" marR="323215" lvl="0" indent="0" algn="l" defTabSz="914400" rtl="0" eaLnBrk="1" fontAlgn="auto" latinLnBrk="0" hangingPunct="1">
              <a:lnSpc>
                <a:spcPct val="100000"/>
              </a:lnSpc>
              <a:spcBef>
                <a:spcPts val="405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Максимальная  установленная  тепловая  мощность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18" name="Google Shape;518;p65"/>
          <p:cNvSpPr txBox="1"/>
          <p:nvPr/>
        </p:nvSpPr>
        <p:spPr>
          <a:xfrm>
            <a:off x="1340483" y="1501866"/>
            <a:ext cx="1090930" cy="983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475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22 250 </a:t>
            </a: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B5B5B5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МВт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  <a:p>
            <a:pPr marL="12700" marR="177800" lvl="0" indent="0" algn="l" defTabSz="9144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Максимальная  мощность  московской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энергосистемы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19" name="Google Shape;519;p65"/>
          <p:cNvSpPr txBox="1"/>
          <p:nvPr/>
        </p:nvSpPr>
        <p:spPr>
          <a:xfrm>
            <a:off x="8994001" y="3563511"/>
            <a:ext cx="2904938" cy="689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659,775 тысяч </a:t>
            </a: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373739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осветительных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373739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приборов </a:t>
            </a: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и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2 210 </a:t>
            </a: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373739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объектов </a:t>
            </a:r>
            <a:b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373739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373739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с архитектурно-художественной подсветкой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20" name="Google Shape;520;p65"/>
          <p:cNvSpPr txBox="1"/>
          <p:nvPr/>
        </p:nvSpPr>
        <p:spPr>
          <a:xfrm>
            <a:off x="1340483" y="1102211"/>
            <a:ext cx="1921510" cy="2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Электроснабжение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21" name="Google Shape;521;p65"/>
          <p:cNvSpPr txBox="1"/>
          <p:nvPr/>
        </p:nvSpPr>
        <p:spPr>
          <a:xfrm>
            <a:off x="1360805" y="2750676"/>
            <a:ext cx="1717039" cy="2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Теплоснабжение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522" name="Google Shape;522;p65"/>
          <p:cNvGrpSpPr/>
          <p:nvPr/>
        </p:nvGrpSpPr>
        <p:grpSpPr>
          <a:xfrm>
            <a:off x="593217" y="1023176"/>
            <a:ext cx="632460" cy="632460"/>
            <a:chOff x="630174" y="1523238"/>
            <a:chExt cx="632460" cy="632460"/>
          </a:xfrm>
        </p:grpSpPr>
        <p:sp>
          <p:nvSpPr>
            <p:cNvPr id="523" name="Google Shape;523;p65"/>
            <p:cNvSpPr/>
            <p:nvPr/>
          </p:nvSpPr>
          <p:spPr>
            <a:xfrm>
              <a:off x="630174" y="1523238"/>
              <a:ext cx="632460" cy="632460"/>
            </a:xfrm>
            <a:custGeom>
              <a:avLst/>
              <a:gdLst/>
              <a:ahLst/>
              <a:cxnLst/>
              <a:rect l="l" t="t" r="r" b="b"/>
              <a:pathLst>
                <a:path w="632460" h="632460" extrusionOk="0">
                  <a:moveTo>
                    <a:pt x="0" y="316229"/>
                  </a:moveTo>
                  <a:lnTo>
                    <a:pt x="3428" y="269505"/>
                  </a:lnTo>
                  <a:lnTo>
                    <a:pt x="13388" y="224907"/>
                  </a:lnTo>
                  <a:lnTo>
                    <a:pt x="29390" y="182925"/>
                  </a:lnTo>
                  <a:lnTo>
                    <a:pt x="50946" y="144050"/>
                  </a:lnTo>
                  <a:lnTo>
                    <a:pt x="77565" y="108769"/>
                  </a:lnTo>
                  <a:lnTo>
                    <a:pt x="108759" y="77574"/>
                  </a:lnTo>
                  <a:lnTo>
                    <a:pt x="144038" y="50952"/>
                  </a:lnTo>
                  <a:lnTo>
                    <a:pt x="182914" y="29395"/>
                  </a:lnTo>
                  <a:lnTo>
                    <a:pt x="224898" y="13390"/>
                  </a:lnTo>
                  <a:lnTo>
                    <a:pt x="269499" y="3429"/>
                  </a:lnTo>
                  <a:lnTo>
                    <a:pt x="316230" y="0"/>
                  </a:lnTo>
                  <a:lnTo>
                    <a:pt x="362960" y="3429"/>
                  </a:lnTo>
                  <a:lnTo>
                    <a:pt x="407561" y="13390"/>
                  </a:lnTo>
                  <a:lnTo>
                    <a:pt x="449545" y="29395"/>
                  </a:lnTo>
                  <a:lnTo>
                    <a:pt x="488421" y="50952"/>
                  </a:lnTo>
                  <a:lnTo>
                    <a:pt x="523700" y="77574"/>
                  </a:lnTo>
                  <a:lnTo>
                    <a:pt x="554894" y="108769"/>
                  </a:lnTo>
                  <a:lnTo>
                    <a:pt x="581513" y="144050"/>
                  </a:lnTo>
                  <a:lnTo>
                    <a:pt x="603069" y="182925"/>
                  </a:lnTo>
                  <a:lnTo>
                    <a:pt x="619071" y="224907"/>
                  </a:lnTo>
                  <a:lnTo>
                    <a:pt x="629031" y="269505"/>
                  </a:lnTo>
                  <a:lnTo>
                    <a:pt x="632460" y="316229"/>
                  </a:lnTo>
                  <a:lnTo>
                    <a:pt x="629031" y="362954"/>
                  </a:lnTo>
                  <a:lnTo>
                    <a:pt x="619071" y="407552"/>
                  </a:lnTo>
                  <a:lnTo>
                    <a:pt x="603069" y="449534"/>
                  </a:lnTo>
                  <a:lnTo>
                    <a:pt x="581513" y="488409"/>
                  </a:lnTo>
                  <a:lnTo>
                    <a:pt x="554894" y="523690"/>
                  </a:lnTo>
                  <a:lnTo>
                    <a:pt x="523700" y="554885"/>
                  </a:lnTo>
                  <a:lnTo>
                    <a:pt x="488421" y="581507"/>
                  </a:lnTo>
                  <a:lnTo>
                    <a:pt x="449545" y="603064"/>
                  </a:lnTo>
                  <a:lnTo>
                    <a:pt x="407561" y="619069"/>
                  </a:lnTo>
                  <a:lnTo>
                    <a:pt x="362960" y="629030"/>
                  </a:lnTo>
                  <a:lnTo>
                    <a:pt x="316230" y="632460"/>
                  </a:lnTo>
                  <a:lnTo>
                    <a:pt x="269499" y="629030"/>
                  </a:lnTo>
                  <a:lnTo>
                    <a:pt x="224898" y="619069"/>
                  </a:lnTo>
                  <a:lnTo>
                    <a:pt x="182914" y="603064"/>
                  </a:lnTo>
                  <a:lnTo>
                    <a:pt x="144038" y="581507"/>
                  </a:lnTo>
                  <a:lnTo>
                    <a:pt x="108759" y="554885"/>
                  </a:lnTo>
                  <a:lnTo>
                    <a:pt x="77565" y="523690"/>
                  </a:lnTo>
                  <a:lnTo>
                    <a:pt x="50946" y="488409"/>
                  </a:lnTo>
                  <a:lnTo>
                    <a:pt x="29390" y="449534"/>
                  </a:lnTo>
                  <a:lnTo>
                    <a:pt x="13388" y="407552"/>
                  </a:lnTo>
                  <a:lnTo>
                    <a:pt x="3428" y="362954"/>
                  </a:lnTo>
                  <a:lnTo>
                    <a:pt x="0" y="316229"/>
                  </a:lnTo>
                  <a:close/>
                </a:path>
              </a:pathLst>
            </a:custGeom>
            <a:noFill/>
            <a:ln w="19800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24" name="Google Shape;524;p65"/>
            <p:cNvSpPr/>
            <p:nvPr/>
          </p:nvSpPr>
          <p:spPr>
            <a:xfrm>
              <a:off x="830579" y="1626108"/>
              <a:ext cx="228600" cy="426720"/>
            </a:xfrm>
            <a:custGeom>
              <a:avLst/>
              <a:gdLst/>
              <a:ahLst/>
              <a:cxnLst/>
              <a:rect l="l" t="t" r="r" b="b"/>
              <a:pathLst>
                <a:path w="228600" h="426719" extrusionOk="0">
                  <a:moveTo>
                    <a:pt x="100986" y="262508"/>
                  </a:moveTo>
                  <a:lnTo>
                    <a:pt x="90665" y="262508"/>
                  </a:lnTo>
                  <a:lnTo>
                    <a:pt x="65773" y="415036"/>
                  </a:lnTo>
                  <a:lnTo>
                    <a:pt x="65087" y="419862"/>
                  </a:lnTo>
                  <a:lnTo>
                    <a:pt x="67830" y="424433"/>
                  </a:lnTo>
                  <a:lnTo>
                    <a:pt x="72618" y="426084"/>
                  </a:lnTo>
                  <a:lnTo>
                    <a:pt x="73532" y="426465"/>
                  </a:lnTo>
                  <a:lnTo>
                    <a:pt x="74675" y="426719"/>
                  </a:lnTo>
                  <a:lnTo>
                    <a:pt x="79476" y="426719"/>
                  </a:lnTo>
                  <a:lnTo>
                    <a:pt x="82892" y="424688"/>
                  </a:lnTo>
                  <a:lnTo>
                    <a:pt x="84721" y="421386"/>
                  </a:lnTo>
                  <a:lnTo>
                    <a:pt x="87261" y="416687"/>
                  </a:lnTo>
                  <a:lnTo>
                    <a:pt x="75818" y="416687"/>
                  </a:lnTo>
                  <a:lnTo>
                    <a:pt x="100986" y="262508"/>
                  </a:lnTo>
                  <a:close/>
                </a:path>
                <a:path w="228600" h="426719" extrusionOk="0">
                  <a:moveTo>
                    <a:pt x="228600" y="152653"/>
                  </a:moveTo>
                  <a:lnTo>
                    <a:pt x="218554" y="152653"/>
                  </a:lnTo>
                  <a:lnTo>
                    <a:pt x="75818" y="416687"/>
                  </a:lnTo>
                  <a:lnTo>
                    <a:pt x="87261" y="416687"/>
                  </a:lnTo>
                  <a:lnTo>
                    <a:pt x="227228" y="157733"/>
                  </a:lnTo>
                  <a:lnTo>
                    <a:pt x="228142" y="156209"/>
                  </a:lnTo>
                  <a:lnTo>
                    <a:pt x="228600" y="154558"/>
                  </a:lnTo>
                  <a:lnTo>
                    <a:pt x="228600" y="152653"/>
                  </a:lnTo>
                  <a:close/>
                </a:path>
                <a:path w="228600" h="426719" extrusionOk="0">
                  <a:moveTo>
                    <a:pt x="154609" y="0"/>
                  </a:moveTo>
                  <a:lnTo>
                    <a:pt x="150037" y="0"/>
                  </a:lnTo>
                  <a:lnTo>
                    <a:pt x="146608" y="2031"/>
                  </a:lnTo>
                  <a:lnTo>
                    <a:pt x="144792" y="5333"/>
                  </a:lnTo>
                  <a:lnTo>
                    <a:pt x="2057" y="269239"/>
                  </a:lnTo>
                  <a:lnTo>
                    <a:pt x="0" y="272668"/>
                  </a:lnTo>
                  <a:lnTo>
                    <a:pt x="457" y="276987"/>
                  </a:lnTo>
                  <a:lnTo>
                    <a:pt x="2971" y="280162"/>
                  </a:lnTo>
                  <a:lnTo>
                    <a:pt x="4800" y="282701"/>
                  </a:lnTo>
                  <a:lnTo>
                    <a:pt x="7759" y="284099"/>
                  </a:lnTo>
                  <a:lnTo>
                    <a:pt x="11645" y="284099"/>
                  </a:lnTo>
                  <a:lnTo>
                    <a:pt x="48366" y="274065"/>
                  </a:lnTo>
                  <a:lnTo>
                    <a:pt x="10731" y="274065"/>
                  </a:lnTo>
                  <a:lnTo>
                    <a:pt x="153466" y="10032"/>
                  </a:lnTo>
                  <a:lnTo>
                    <a:pt x="163747" y="10032"/>
                  </a:lnTo>
                  <a:lnTo>
                    <a:pt x="164198" y="6857"/>
                  </a:lnTo>
                  <a:lnTo>
                    <a:pt x="161455" y="2031"/>
                  </a:lnTo>
                  <a:lnTo>
                    <a:pt x="156895" y="507"/>
                  </a:lnTo>
                  <a:lnTo>
                    <a:pt x="154609" y="0"/>
                  </a:lnTo>
                  <a:close/>
                </a:path>
                <a:path w="228600" h="426719" extrusionOk="0">
                  <a:moveTo>
                    <a:pt x="103225" y="248792"/>
                  </a:moveTo>
                  <a:lnTo>
                    <a:pt x="10731" y="274065"/>
                  </a:lnTo>
                  <a:lnTo>
                    <a:pt x="48366" y="274065"/>
                  </a:lnTo>
                  <a:lnTo>
                    <a:pt x="90665" y="262508"/>
                  </a:lnTo>
                  <a:lnTo>
                    <a:pt x="100986" y="262508"/>
                  </a:lnTo>
                  <a:lnTo>
                    <a:pt x="103225" y="248792"/>
                  </a:lnTo>
                  <a:close/>
                </a:path>
                <a:path w="228600" h="426719" extrusionOk="0">
                  <a:moveTo>
                    <a:pt x="163747" y="10032"/>
                  </a:moveTo>
                  <a:lnTo>
                    <a:pt x="153466" y="10032"/>
                  </a:lnTo>
                  <a:lnTo>
                    <a:pt x="126060" y="178434"/>
                  </a:lnTo>
                  <a:lnTo>
                    <a:pt x="176180" y="164464"/>
                  </a:lnTo>
                  <a:lnTo>
                    <a:pt x="138620" y="164464"/>
                  </a:lnTo>
                  <a:lnTo>
                    <a:pt x="163512" y="11683"/>
                  </a:lnTo>
                  <a:lnTo>
                    <a:pt x="163747" y="10032"/>
                  </a:lnTo>
                  <a:close/>
                </a:path>
                <a:path w="228600" h="426719" extrusionOk="0">
                  <a:moveTo>
                    <a:pt x="219011" y="142620"/>
                  </a:moveTo>
                  <a:lnTo>
                    <a:pt x="216954" y="142620"/>
                  </a:lnTo>
                  <a:lnTo>
                    <a:pt x="215582" y="143128"/>
                  </a:lnTo>
                  <a:lnTo>
                    <a:pt x="138620" y="164464"/>
                  </a:lnTo>
                  <a:lnTo>
                    <a:pt x="176180" y="164464"/>
                  </a:lnTo>
                  <a:lnTo>
                    <a:pt x="218554" y="152653"/>
                  </a:lnTo>
                  <a:lnTo>
                    <a:pt x="228600" y="152653"/>
                  </a:lnTo>
                  <a:lnTo>
                    <a:pt x="228600" y="147192"/>
                  </a:lnTo>
                  <a:lnTo>
                    <a:pt x="224256" y="142875"/>
                  </a:lnTo>
                  <a:lnTo>
                    <a:pt x="219011" y="142620"/>
                  </a:lnTo>
                  <a:close/>
                </a:path>
              </a:pathLst>
            </a:custGeom>
            <a:solidFill>
              <a:srgbClr val="D5474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25" name="Google Shape;525;p65"/>
            <p:cNvSpPr/>
            <p:nvPr/>
          </p:nvSpPr>
          <p:spPr>
            <a:xfrm>
              <a:off x="861059" y="1691640"/>
              <a:ext cx="170815" cy="295910"/>
            </a:xfrm>
            <a:custGeom>
              <a:avLst/>
              <a:gdLst/>
              <a:ahLst/>
              <a:cxnLst/>
              <a:rect l="l" t="t" r="r" b="b"/>
              <a:pathLst>
                <a:path w="170815" h="295910" extrusionOk="0">
                  <a:moveTo>
                    <a:pt x="105854" y="0"/>
                  </a:moveTo>
                  <a:lnTo>
                    <a:pt x="0" y="192912"/>
                  </a:lnTo>
                  <a:lnTo>
                    <a:pt x="87058" y="169672"/>
                  </a:lnTo>
                  <a:lnTo>
                    <a:pt x="64960" y="295656"/>
                  </a:lnTo>
                  <a:lnTo>
                    <a:pt x="170687" y="102488"/>
                  </a:lnTo>
                  <a:lnTo>
                    <a:pt x="83743" y="125602"/>
                  </a:lnTo>
                  <a:lnTo>
                    <a:pt x="10585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526" name="Google Shape;526;p65"/>
          <p:cNvGrpSpPr/>
          <p:nvPr/>
        </p:nvGrpSpPr>
        <p:grpSpPr>
          <a:xfrm>
            <a:off x="614692" y="2619162"/>
            <a:ext cx="632460" cy="632460"/>
            <a:chOff x="630174" y="3880865"/>
            <a:chExt cx="632460" cy="632460"/>
          </a:xfrm>
        </p:grpSpPr>
        <p:sp>
          <p:nvSpPr>
            <p:cNvPr id="527" name="Google Shape;527;p65"/>
            <p:cNvSpPr/>
            <p:nvPr/>
          </p:nvSpPr>
          <p:spPr>
            <a:xfrm>
              <a:off x="630174" y="3880865"/>
              <a:ext cx="632460" cy="632460"/>
            </a:xfrm>
            <a:custGeom>
              <a:avLst/>
              <a:gdLst/>
              <a:ahLst/>
              <a:cxnLst/>
              <a:rect l="l" t="t" r="r" b="b"/>
              <a:pathLst>
                <a:path w="632460" h="632460" extrusionOk="0">
                  <a:moveTo>
                    <a:pt x="0" y="316229"/>
                  </a:moveTo>
                  <a:lnTo>
                    <a:pt x="3428" y="269505"/>
                  </a:lnTo>
                  <a:lnTo>
                    <a:pt x="13388" y="224907"/>
                  </a:lnTo>
                  <a:lnTo>
                    <a:pt x="29390" y="182925"/>
                  </a:lnTo>
                  <a:lnTo>
                    <a:pt x="50946" y="144050"/>
                  </a:lnTo>
                  <a:lnTo>
                    <a:pt x="77565" y="108769"/>
                  </a:lnTo>
                  <a:lnTo>
                    <a:pt x="108759" y="77574"/>
                  </a:lnTo>
                  <a:lnTo>
                    <a:pt x="144038" y="50952"/>
                  </a:lnTo>
                  <a:lnTo>
                    <a:pt x="182914" y="29395"/>
                  </a:lnTo>
                  <a:lnTo>
                    <a:pt x="224898" y="13390"/>
                  </a:lnTo>
                  <a:lnTo>
                    <a:pt x="269499" y="3429"/>
                  </a:lnTo>
                  <a:lnTo>
                    <a:pt x="316230" y="0"/>
                  </a:lnTo>
                  <a:lnTo>
                    <a:pt x="362960" y="3429"/>
                  </a:lnTo>
                  <a:lnTo>
                    <a:pt x="407561" y="13390"/>
                  </a:lnTo>
                  <a:lnTo>
                    <a:pt x="449545" y="29395"/>
                  </a:lnTo>
                  <a:lnTo>
                    <a:pt x="488421" y="50952"/>
                  </a:lnTo>
                  <a:lnTo>
                    <a:pt x="523700" y="77574"/>
                  </a:lnTo>
                  <a:lnTo>
                    <a:pt x="554894" y="108769"/>
                  </a:lnTo>
                  <a:lnTo>
                    <a:pt x="581513" y="144050"/>
                  </a:lnTo>
                  <a:lnTo>
                    <a:pt x="603069" y="182925"/>
                  </a:lnTo>
                  <a:lnTo>
                    <a:pt x="619071" y="224907"/>
                  </a:lnTo>
                  <a:lnTo>
                    <a:pt x="629031" y="269505"/>
                  </a:lnTo>
                  <a:lnTo>
                    <a:pt x="632460" y="316229"/>
                  </a:lnTo>
                  <a:lnTo>
                    <a:pt x="629031" y="362954"/>
                  </a:lnTo>
                  <a:lnTo>
                    <a:pt x="619071" y="407552"/>
                  </a:lnTo>
                  <a:lnTo>
                    <a:pt x="603069" y="449534"/>
                  </a:lnTo>
                  <a:lnTo>
                    <a:pt x="581513" y="488409"/>
                  </a:lnTo>
                  <a:lnTo>
                    <a:pt x="554894" y="523690"/>
                  </a:lnTo>
                  <a:lnTo>
                    <a:pt x="523700" y="554885"/>
                  </a:lnTo>
                  <a:lnTo>
                    <a:pt x="488421" y="581507"/>
                  </a:lnTo>
                  <a:lnTo>
                    <a:pt x="449545" y="603064"/>
                  </a:lnTo>
                  <a:lnTo>
                    <a:pt x="407561" y="619069"/>
                  </a:lnTo>
                  <a:lnTo>
                    <a:pt x="362960" y="629030"/>
                  </a:lnTo>
                  <a:lnTo>
                    <a:pt x="316230" y="632459"/>
                  </a:lnTo>
                  <a:lnTo>
                    <a:pt x="269499" y="629030"/>
                  </a:lnTo>
                  <a:lnTo>
                    <a:pt x="224898" y="619069"/>
                  </a:lnTo>
                  <a:lnTo>
                    <a:pt x="182914" y="603064"/>
                  </a:lnTo>
                  <a:lnTo>
                    <a:pt x="144038" y="581507"/>
                  </a:lnTo>
                  <a:lnTo>
                    <a:pt x="108759" y="554885"/>
                  </a:lnTo>
                  <a:lnTo>
                    <a:pt x="77565" y="523690"/>
                  </a:lnTo>
                  <a:lnTo>
                    <a:pt x="50946" y="488409"/>
                  </a:lnTo>
                  <a:lnTo>
                    <a:pt x="29390" y="449534"/>
                  </a:lnTo>
                  <a:lnTo>
                    <a:pt x="13388" y="407552"/>
                  </a:lnTo>
                  <a:lnTo>
                    <a:pt x="3428" y="362954"/>
                  </a:lnTo>
                  <a:lnTo>
                    <a:pt x="0" y="316229"/>
                  </a:lnTo>
                  <a:close/>
                </a:path>
              </a:pathLst>
            </a:custGeom>
            <a:noFill/>
            <a:ln w="19800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28" name="Google Shape;528;p65"/>
            <p:cNvSpPr/>
            <p:nvPr/>
          </p:nvSpPr>
          <p:spPr>
            <a:xfrm>
              <a:off x="704088" y="4056887"/>
              <a:ext cx="489584" cy="256540"/>
            </a:xfrm>
            <a:custGeom>
              <a:avLst/>
              <a:gdLst/>
              <a:ahLst/>
              <a:cxnLst/>
              <a:rect l="l" t="t" r="r" b="b"/>
              <a:pathLst>
                <a:path w="489584" h="256539" extrusionOk="0">
                  <a:moveTo>
                    <a:pt x="244144" y="94234"/>
                  </a:moveTo>
                  <a:lnTo>
                    <a:pt x="212335" y="100605"/>
                  </a:lnTo>
                  <a:lnTo>
                    <a:pt x="186312" y="117967"/>
                  </a:lnTo>
                  <a:lnTo>
                    <a:pt x="168742" y="143686"/>
                  </a:lnTo>
                  <a:lnTo>
                    <a:pt x="162293" y="175132"/>
                  </a:lnTo>
                  <a:lnTo>
                    <a:pt x="168742" y="206579"/>
                  </a:lnTo>
                  <a:lnTo>
                    <a:pt x="186312" y="232298"/>
                  </a:lnTo>
                  <a:lnTo>
                    <a:pt x="212335" y="249660"/>
                  </a:lnTo>
                  <a:lnTo>
                    <a:pt x="244144" y="256031"/>
                  </a:lnTo>
                  <a:lnTo>
                    <a:pt x="275946" y="249660"/>
                  </a:lnTo>
                  <a:lnTo>
                    <a:pt x="281433" y="245999"/>
                  </a:lnTo>
                  <a:lnTo>
                    <a:pt x="244144" y="245999"/>
                  </a:lnTo>
                  <a:lnTo>
                    <a:pt x="216266" y="240426"/>
                  </a:lnTo>
                  <a:lnTo>
                    <a:pt x="193479" y="225234"/>
                  </a:lnTo>
                  <a:lnTo>
                    <a:pt x="178106" y="202707"/>
                  </a:lnTo>
                  <a:lnTo>
                    <a:pt x="172465" y="175132"/>
                  </a:lnTo>
                  <a:lnTo>
                    <a:pt x="178106" y="147558"/>
                  </a:lnTo>
                  <a:lnTo>
                    <a:pt x="193479" y="125031"/>
                  </a:lnTo>
                  <a:lnTo>
                    <a:pt x="216266" y="109839"/>
                  </a:lnTo>
                  <a:lnTo>
                    <a:pt x="244144" y="104267"/>
                  </a:lnTo>
                  <a:lnTo>
                    <a:pt x="281433" y="104267"/>
                  </a:lnTo>
                  <a:lnTo>
                    <a:pt x="275946" y="100605"/>
                  </a:lnTo>
                  <a:lnTo>
                    <a:pt x="244144" y="94234"/>
                  </a:lnTo>
                  <a:close/>
                </a:path>
                <a:path w="489584" h="256539" extrusionOk="0">
                  <a:moveTo>
                    <a:pt x="281433" y="104267"/>
                  </a:moveTo>
                  <a:lnTo>
                    <a:pt x="244144" y="104267"/>
                  </a:lnTo>
                  <a:lnTo>
                    <a:pt x="272021" y="109839"/>
                  </a:lnTo>
                  <a:lnTo>
                    <a:pt x="294803" y="125031"/>
                  </a:lnTo>
                  <a:lnTo>
                    <a:pt x="310172" y="147558"/>
                  </a:lnTo>
                  <a:lnTo>
                    <a:pt x="315810" y="175132"/>
                  </a:lnTo>
                  <a:lnTo>
                    <a:pt x="310172" y="202707"/>
                  </a:lnTo>
                  <a:lnTo>
                    <a:pt x="294803" y="225234"/>
                  </a:lnTo>
                  <a:lnTo>
                    <a:pt x="272021" y="240426"/>
                  </a:lnTo>
                  <a:lnTo>
                    <a:pt x="244144" y="245999"/>
                  </a:lnTo>
                  <a:lnTo>
                    <a:pt x="281433" y="245999"/>
                  </a:lnTo>
                  <a:lnTo>
                    <a:pt x="301966" y="232298"/>
                  </a:lnTo>
                  <a:lnTo>
                    <a:pt x="319534" y="206579"/>
                  </a:lnTo>
                  <a:lnTo>
                    <a:pt x="325983" y="175132"/>
                  </a:lnTo>
                  <a:lnTo>
                    <a:pt x="319534" y="143686"/>
                  </a:lnTo>
                  <a:lnTo>
                    <a:pt x="301966" y="117967"/>
                  </a:lnTo>
                  <a:lnTo>
                    <a:pt x="281433" y="104267"/>
                  </a:lnTo>
                  <a:close/>
                </a:path>
                <a:path w="489584" h="256539" extrusionOk="0">
                  <a:moveTo>
                    <a:pt x="335927" y="0"/>
                  </a:moveTo>
                  <a:lnTo>
                    <a:pt x="269113" y="0"/>
                  </a:lnTo>
                  <a:lnTo>
                    <a:pt x="257157" y="2186"/>
                  </a:lnTo>
                  <a:lnTo>
                    <a:pt x="250123" y="7588"/>
                  </a:lnTo>
                  <a:lnTo>
                    <a:pt x="246513" y="14466"/>
                  </a:lnTo>
                  <a:lnTo>
                    <a:pt x="244830" y="21081"/>
                  </a:lnTo>
                  <a:lnTo>
                    <a:pt x="243217" y="28320"/>
                  </a:lnTo>
                  <a:lnTo>
                    <a:pt x="242519" y="29082"/>
                  </a:lnTo>
                  <a:lnTo>
                    <a:pt x="196519" y="29082"/>
                  </a:lnTo>
                  <a:lnTo>
                    <a:pt x="194195" y="31368"/>
                  </a:lnTo>
                  <a:lnTo>
                    <a:pt x="194195" y="36830"/>
                  </a:lnTo>
                  <a:lnTo>
                    <a:pt x="196519" y="39116"/>
                  </a:lnTo>
                  <a:lnTo>
                    <a:pt x="251307" y="39116"/>
                  </a:lnTo>
                  <a:lnTo>
                    <a:pt x="254774" y="23113"/>
                  </a:lnTo>
                  <a:lnTo>
                    <a:pt x="256387" y="15367"/>
                  </a:lnTo>
                  <a:lnTo>
                    <a:pt x="257543" y="10032"/>
                  </a:lnTo>
                  <a:lnTo>
                    <a:pt x="335927" y="10032"/>
                  </a:lnTo>
                  <a:lnTo>
                    <a:pt x="338239" y="7747"/>
                  </a:lnTo>
                  <a:lnTo>
                    <a:pt x="338239" y="2031"/>
                  </a:lnTo>
                  <a:lnTo>
                    <a:pt x="335927" y="0"/>
                  </a:lnTo>
                  <a:close/>
                </a:path>
                <a:path w="489584" h="256539" extrusionOk="0">
                  <a:moveTo>
                    <a:pt x="486892" y="111506"/>
                  </a:moveTo>
                  <a:lnTo>
                    <a:pt x="393026" y="111506"/>
                  </a:lnTo>
                  <a:lnTo>
                    <a:pt x="390715" y="113664"/>
                  </a:lnTo>
                  <a:lnTo>
                    <a:pt x="390715" y="225425"/>
                  </a:lnTo>
                  <a:lnTo>
                    <a:pt x="393026" y="227711"/>
                  </a:lnTo>
                  <a:lnTo>
                    <a:pt x="486892" y="227711"/>
                  </a:lnTo>
                  <a:lnTo>
                    <a:pt x="489203" y="225425"/>
                  </a:lnTo>
                  <a:lnTo>
                    <a:pt x="489203" y="219710"/>
                  </a:lnTo>
                  <a:lnTo>
                    <a:pt x="486892" y="217678"/>
                  </a:lnTo>
                  <a:lnTo>
                    <a:pt x="400888" y="217678"/>
                  </a:lnTo>
                  <a:lnTo>
                    <a:pt x="400888" y="121666"/>
                  </a:lnTo>
                  <a:lnTo>
                    <a:pt x="486892" y="121666"/>
                  </a:lnTo>
                  <a:lnTo>
                    <a:pt x="489203" y="119380"/>
                  </a:lnTo>
                  <a:lnTo>
                    <a:pt x="489203" y="113664"/>
                  </a:lnTo>
                  <a:lnTo>
                    <a:pt x="486892" y="111506"/>
                  </a:lnTo>
                  <a:close/>
                </a:path>
                <a:path w="489584" h="256539" extrusionOk="0">
                  <a:moveTo>
                    <a:pt x="96177" y="111506"/>
                  </a:moveTo>
                  <a:lnTo>
                    <a:pt x="2311" y="111506"/>
                  </a:lnTo>
                  <a:lnTo>
                    <a:pt x="0" y="113664"/>
                  </a:lnTo>
                  <a:lnTo>
                    <a:pt x="0" y="119380"/>
                  </a:lnTo>
                  <a:lnTo>
                    <a:pt x="2311" y="121666"/>
                  </a:lnTo>
                  <a:lnTo>
                    <a:pt x="88315" y="121666"/>
                  </a:lnTo>
                  <a:lnTo>
                    <a:pt x="88315" y="217678"/>
                  </a:lnTo>
                  <a:lnTo>
                    <a:pt x="2311" y="217678"/>
                  </a:lnTo>
                  <a:lnTo>
                    <a:pt x="0" y="219710"/>
                  </a:lnTo>
                  <a:lnTo>
                    <a:pt x="0" y="225425"/>
                  </a:lnTo>
                  <a:lnTo>
                    <a:pt x="2311" y="227711"/>
                  </a:lnTo>
                  <a:lnTo>
                    <a:pt x="96177" y="227711"/>
                  </a:lnTo>
                  <a:lnTo>
                    <a:pt x="98488" y="225425"/>
                  </a:lnTo>
                  <a:lnTo>
                    <a:pt x="98488" y="113664"/>
                  </a:lnTo>
                  <a:lnTo>
                    <a:pt x="96177" y="111506"/>
                  </a:lnTo>
                  <a:close/>
                </a:path>
              </a:pathLst>
            </a:custGeom>
            <a:solidFill>
              <a:srgbClr val="D5474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29" name="Google Shape;529;p65"/>
            <p:cNvSpPr/>
            <p:nvPr/>
          </p:nvSpPr>
          <p:spPr>
            <a:xfrm>
              <a:off x="815339" y="4108703"/>
              <a:ext cx="265430" cy="181610"/>
            </a:xfrm>
            <a:custGeom>
              <a:avLst/>
              <a:gdLst/>
              <a:ahLst/>
              <a:cxnLst/>
              <a:rect l="l" t="t" r="r" b="b"/>
              <a:pathLst>
                <a:path w="265430" h="181610" extrusionOk="0">
                  <a:moveTo>
                    <a:pt x="176555" y="77978"/>
                  </a:moveTo>
                  <a:lnTo>
                    <a:pt x="174002" y="79502"/>
                  </a:lnTo>
                  <a:lnTo>
                    <a:pt x="124726" y="115697"/>
                  </a:lnTo>
                  <a:lnTo>
                    <a:pt x="123799" y="116205"/>
                  </a:lnTo>
                  <a:lnTo>
                    <a:pt x="122872" y="117094"/>
                  </a:lnTo>
                  <a:lnTo>
                    <a:pt x="122173" y="117983"/>
                  </a:lnTo>
                  <a:lnTo>
                    <a:pt x="118237" y="123317"/>
                  </a:lnTo>
                  <a:lnTo>
                    <a:pt x="119392" y="130556"/>
                  </a:lnTo>
                  <a:lnTo>
                    <a:pt x="124955" y="134239"/>
                  </a:lnTo>
                  <a:lnTo>
                    <a:pt x="130047" y="138049"/>
                  </a:lnTo>
                  <a:lnTo>
                    <a:pt x="137452" y="136525"/>
                  </a:lnTo>
                  <a:lnTo>
                    <a:pt x="141147" y="131445"/>
                  </a:lnTo>
                  <a:lnTo>
                    <a:pt x="177711" y="83185"/>
                  </a:lnTo>
                  <a:lnTo>
                    <a:pt x="179565" y="80645"/>
                  </a:lnTo>
                  <a:lnTo>
                    <a:pt x="176555" y="77978"/>
                  </a:lnTo>
                  <a:close/>
                </a:path>
                <a:path w="265430" h="181610" extrusionOk="0">
                  <a:moveTo>
                    <a:pt x="189979" y="26162"/>
                  </a:moveTo>
                  <a:lnTo>
                    <a:pt x="75895" y="26162"/>
                  </a:lnTo>
                  <a:lnTo>
                    <a:pt x="77749" y="28067"/>
                  </a:lnTo>
                  <a:lnTo>
                    <a:pt x="77749" y="51308"/>
                  </a:lnTo>
                  <a:lnTo>
                    <a:pt x="89898" y="43628"/>
                  </a:lnTo>
                  <a:lnTo>
                    <a:pt x="103287" y="37877"/>
                  </a:lnTo>
                  <a:lnTo>
                    <a:pt x="117674" y="34270"/>
                  </a:lnTo>
                  <a:lnTo>
                    <a:pt x="132816" y="33020"/>
                  </a:lnTo>
                  <a:lnTo>
                    <a:pt x="188125" y="33020"/>
                  </a:lnTo>
                  <a:lnTo>
                    <a:pt x="188125" y="28067"/>
                  </a:lnTo>
                  <a:lnTo>
                    <a:pt x="189979" y="26162"/>
                  </a:lnTo>
                  <a:close/>
                </a:path>
                <a:path w="265430" h="181610" extrusionOk="0">
                  <a:moveTo>
                    <a:pt x="188125" y="33020"/>
                  </a:moveTo>
                  <a:lnTo>
                    <a:pt x="132816" y="33020"/>
                  </a:lnTo>
                  <a:lnTo>
                    <a:pt x="147968" y="34270"/>
                  </a:lnTo>
                  <a:lnTo>
                    <a:pt x="162380" y="37877"/>
                  </a:lnTo>
                  <a:lnTo>
                    <a:pt x="175838" y="43628"/>
                  </a:lnTo>
                  <a:lnTo>
                    <a:pt x="188125" y="51308"/>
                  </a:lnTo>
                  <a:lnTo>
                    <a:pt x="188125" y="33020"/>
                  </a:lnTo>
                  <a:close/>
                </a:path>
                <a:path w="265430" h="181610" extrusionOk="0">
                  <a:moveTo>
                    <a:pt x="194602" y="0"/>
                  </a:moveTo>
                  <a:lnTo>
                    <a:pt x="71272" y="0"/>
                  </a:lnTo>
                  <a:lnTo>
                    <a:pt x="69189" y="1778"/>
                  </a:lnTo>
                  <a:lnTo>
                    <a:pt x="69189" y="24384"/>
                  </a:lnTo>
                  <a:lnTo>
                    <a:pt x="71272" y="26162"/>
                  </a:lnTo>
                  <a:lnTo>
                    <a:pt x="194602" y="26162"/>
                  </a:lnTo>
                  <a:lnTo>
                    <a:pt x="196456" y="24384"/>
                  </a:lnTo>
                  <a:lnTo>
                    <a:pt x="196456" y="1778"/>
                  </a:lnTo>
                  <a:lnTo>
                    <a:pt x="194602" y="0"/>
                  </a:lnTo>
                  <a:close/>
                </a:path>
                <a:path w="265430" h="181610" extrusionOk="0">
                  <a:moveTo>
                    <a:pt x="24765" y="56007"/>
                  </a:moveTo>
                  <a:lnTo>
                    <a:pt x="1854" y="56007"/>
                  </a:lnTo>
                  <a:lnTo>
                    <a:pt x="0" y="58039"/>
                  </a:lnTo>
                  <a:lnTo>
                    <a:pt x="0" y="179578"/>
                  </a:lnTo>
                  <a:lnTo>
                    <a:pt x="1854" y="181356"/>
                  </a:lnTo>
                  <a:lnTo>
                    <a:pt x="24765" y="181356"/>
                  </a:lnTo>
                  <a:lnTo>
                    <a:pt x="26606" y="179578"/>
                  </a:lnTo>
                  <a:lnTo>
                    <a:pt x="26606" y="174117"/>
                  </a:lnTo>
                  <a:lnTo>
                    <a:pt x="28460" y="172212"/>
                  </a:lnTo>
                  <a:lnTo>
                    <a:pt x="55067" y="172212"/>
                  </a:lnTo>
                  <a:lnTo>
                    <a:pt x="49022" y="161184"/>
                  </a:lnTo>
                  <a:lnTo>
                    <a:pt x="44516" y="149336"/>
                  </a:lnTo>
                  <a:lnTo>
                    <a:pt x="41701" y="136796"/>
                  </a:lnTo>
                  <a:lnTo>
                    <a:pt x="40728" y="123698"/>
                  </a:lnTo>
                  <a:lnTo>
                    <a:pt x="42240" y="107374"/>
                  </a:lnTo>
                  <a:lnTo>
                    <a:pt x="46570" y="92075"/>
                  </a:lnTo>
                  <a:lnTo>
                    <a:pt x="53416" y="78013"/>
                  </a:lnTo>
                  <a:lnTo>
                    <a:pt x="62471" y="65405"/>
                  </a:lnTo>
                  <a:lnTo>
                    <a:pt x="28460" y="65405"/>
                  </a:lnTo>
                  <a:lnTo>
                    <a:pt x="26606" y="63373"/>
                  </a:lnTo>
                  <a:lnTo>
                    <a:pt x="26606" y="58039"/>
                  </a:lnTo>
                  <a:lnTo>
                    <a:pt x="24765" y="56007"/>
                  </a:lnTo>
                  <a:close/>
                </a:path>
                <a:path w="265430" h="181610" extrusionOk="0">
                  <a:moveTo>
                    <a:pt x="263321" y="56007"/>
                  </a:moveTo>
                  <a:lnTo>
                    <a:pt x="240652" y="56007"/>
                  </a:lnTo>
                  <a:lnTo>
                    <a:pt x="238798" y="58039"/>
                  </a:lnTo>
                  <a:lnTo>
                    <a:pt x="238798" y="63373"/>
                  </a:lnTo>
                  <a:lnTo>
                    <a:pt x="236943" y="65405"/>
                  </a:lnTo>
                  <a:lnTo>
                    <a:pt x="203161" y="65405"/>
                  </a:lnTo>
                  <a:lnTo>
                    <a:pt x="212320" y="78013"/>
                  </a:lnTo>
                  <a:lnTo>
                    <a:pt x="219159" y="92075"/>
                  </a:lnTo>
                  <a:lnTo>
                    <a:pt x="223437" y="107374"/>
                  </a:lnTo>
                  <a:lnTo>
                    <a:pt x="224916" y="123698"/>
                  </a:lnTo>
                  <a:lnTo>
                    <a:pt x="223944" y="136796"/>
                  </a:lnTo>
                  <a:lnTo>
                    <a:pt x="221127" y="149336"/>
                  </a:lnTo>
                  <a:lnTo>
                    <a:pt x="216617" y="161184"/>
                  </a:lnTo>
                  <a:lnTo>
                    <a:pt x="210565" y="172212"/>
                  </a:lnTo>
                  <a:lnTo>
                    <a:pt x="236943" y="172212"/>
                  </a:lnTo>
                  <a:lnTo>
                    <a:pt x="238798" y="174117"/>
                  </a:lnTo>
                  <a:lnTo>
                    <a:pt x="238798" y="179578"/>
                  </a:lnTo>
                  <a:lnTo>
                    <a:pt x="240652" y="181356"/>
                  </a:lnTo>
                  <a:lnTo>
                    <a:pt x="263321" y="181356"/>
                  </a:lnTo>
                  <a:lnTo>
                    <a:pt x="265175" y="179578"/>
                  </a:lnTo>
                  <a:lnTo>
                    <a:pt x="265175" y="58039"/>
                  </a:lnTo>
                  <a:lnTo>
                    <a:pt x="263321" y="56007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530" name="Google Shape;530;p65"/>
          <p:cNvGrpSpPr/>
          <p:nvPr/>
        </p:nvGrpSpPr>
        <p:grpSpPr>
          <a:xfrm>
            <a:off x="628839" y="1787348"/>
            <a:ext cx="558165" cy="558165"/>
            <a:chOff x="667512" y="2255520"/>
            <a:chExt cx="558165" cy="558165"/>
          </a:xfrm>
        </p:grpSpPr>
        <p:sp>
          <p:nvSpPr>
            <p:cNvPr id="531" name="Google Shape;531;p65"/>
            <p:cNvSpPr/>
            <p:nvPr/>
          </p:nvSpPr>
          <p:spPr>
            <a:xfrm>
              <a:off x="773671" y="2374392"/>
              <a:ext cx="344170" cy="318770"/>
            </a:xfrm>
            <a:custGeom>
              <a:avLst/>
              <a:gdLst/>
              <a:ahLst/>
              <a:cxnLst/>
              <a:rect l="l" t="t" r="r" b="b"/>
              <a:pathLst>
                <a:path w="344169" h="318769" extrusionOk="0">
                  <a:moveTo>
                    <a:pt x="22255" y="182753"/>
                  </a:moveTo>
                  <a:lnTo>
                    <a:pt x="14198" y="182753"/>
                  </a:lnTo>
                  <a:lnTo>
                    <a:pt x="19850" y="207454"/>
                  </a:lnTo>
                  <a:lnTo>
                    <a:pt x="42459" y="252475"/>
                  </a:lnTo>
                  <a:lnTo>
                    <a:pt x="83413" y="291887"/>
                  </a:lnTo>
                  <a:lnTo>
                    <a:pt x="140541" y="315450"/>
                  </a:lnTo>
                  <a:lnTo>
                    <a:pt x="171894" y="318516"/>
                  </a:lnTo>
                  <a:lnTo>
                    <a:pt x="203254" y="315450"/>
                  </a:lnTo>
                  <a:lnTo>
                    <a:pt x="218748" y="310769"/>
                  </a:lnTo>
                  <a:lnTo>
                    <a:pt x="171894" y="310769"/>
                  </a:lnTo>
                  <a:lnTo>
                    <a:pt x="127952" y="304317"/>
                  </a:lnTo>
                  <a:lnTo>
                    <a:pt x="89064" y="286222"/>
                  </a:lnTo>
                  <a:lnTo>
                    <a:pt x="57129" y="258373"/>
                  </a:lnTo>
                  <a:lnTo>
                    <a:pt x="34051" y="222661"/>
                  </a:lnTo>
                  <a:lnTo>
                    <a:pt x="22255" y="182753"/>
                  </a:lnTo>
                  <a:close/>
                </a:path>
                <a:path w="344169" h="318769" extrusionOk="0">
                  <a:moveTo>
                    <a:pt x="325399" y="167005"/>
                  </a:moveTo>
                  <a:lnTo>
                    <a:pt x="323469" y="168656"/>
                  </a:lnTo>
                  <a:lnTo>
                    <a:pt x="322948" y="174244"/>
                  </a:lnTo>
                  <a:lnTo>
                    <a:pt x="322948" y="174752"/>
                  </a:lnTo>
                  <a:lnTo>
                    <a:pt x="311815" y="218158"/>
                  </a:lnTo>
                  <a:lnTo>
                    <a:pt x="289058" y="255548"/>
                  </a:lnTo>
                  <a:lnTo>
                    <a:pt x="256762" y="284836"/>
                  </a:lnTo>
                  <a:lnTo>
                    <a:pt x="217012" y="303938"/>
                  </a:lnTo>
                  <a:lnTo>
                    <a:pt x="171894" y="310769"/>
                  </a:lnTo>
                  <a:lnTo>
                    <a:pt x="218748" y="310769"/>
                  </a:lnTo>
                  <a:lnTo>
                    <a:pt x="260387" y="291887"/>
                  </a:lnTo>
                  <a:lnTo>
                    <a:pt x="303110" y="250102"/>
                  </a:lnTo>
                  <a:lnTo>
                    <a:pt x="326437" y="199239"/>
                  </a:lnTo>
                  <a:lnTo>
                    <a:pt x="331177" y="169291"/>
                  </a:lnTo>
                  <a:lnTo>
                    <a:pt x="329603" y="167386"/>
                  </a:lnTo>
                  <a:lnTo>
                    <a:pt x="327494" y="167259"/>
                  </a:lnTo>
                  <a:lnTo>
                    <a:pt x="325399" y="167005"/>
                  </a:lnTo>
                  <a:close/>
                </a:path>
                <a:path w="344169" h="318769" extrusionOk="0">
                  <a:moveTo>
                    <a:pt x="162755" y="190119"/>
                  </a:moveTo>
                  <a:lnTo>
                    <a:pt x="156133" y="190119"/>
                  </a:lnTo>
                  <a:lnTo>
                    <a:pt x="140463" y="286222"/>
                  </a:lnTo>
                  <a:lnTo>
                    <a:pt x="140004" y="288798"/>
                  </a:lnTo>
                  <a:lnTo>
                    <a:pt x="141757" y="291846"/>
                  </a:lnTo>
                  <a:lnTo>
                    <a:pt x="144741" y="292862"/>
                  </a:lnTo>
                  <a:lnTo>
                    <a:pt x="145440" y="292988"/>
                  </a:lnTo>
                  <a:lnTo>
                    <a:pt x="146138" y="293243"/>
                  </a:lnTo>
                  <a:lnTo>
                    <a:pt x="148945" y="293243"/>
                  </a:lnTo>
                  <a:lnTo>
                    <a:pt x="151231" y="291973"/>
                  </a:lnTo>
                  <a:lnTo>
                    <a:pt x="152285" y="289813"/>
                  </a:lnTo>
                  <a:lnTo>
                    <a:pt x="153806" y="287020"/>
                  </a:lnTo>
                  <a:lnTo>
                    <a:pt x="146989" y="287020"/>
                  </a:lnTo>
                  <a:lnTo>
                    <a:pt x="162755" y="190119"/>
                  </a:lnTo>
                  <a:close/>
                </a:path>
                <a:path w="344169" h="318769" extrusionOk="0">
                  <a:moveTo>
                    <a:pt x="243128" y="121158"/>
                  </a:moveTo>
                  <a:lnTo>
                    <a:pt x="236893" y="121158"/>
                  </a:lnTo>
                  <a:lnTo>
                    <a:pt x="146989" y="287020"/>
                  </a:lnTo>
                  <a:lnTo>
                    <a:pt x="153806" y="287020"/>
                  </a:lnTo>
                  <a:lnTo>
                    <a:pt x="242430" y="124206"/>
                  </a:lnTo>
                  <a:lnTo>
                    <a:pt x="242951" y="123062"/>
                  </a:lnTo>
                  <a:lnTo>
                    <a:pt x="243128" y="122047"/>
                  </a:lnTo>
                  <a:lnTo>
                    <a:pt x="243128" y="121158"/>
                  </a:lnTo>
                  <a:close/>
                </a:path>
                <a:path w="344169" h="318769" extrusionOk="0">
                  <a:moveTo>
                    <a:pt x="196469" y="24892"/>
                  </a:moveTo>
                  <a:lnTo>
                    <a:pt x="193497" y="24892"/>
                  </a:lnTo>
                  <a:lnTo>
                    <a:pt x="191389" y="26162"/>
                  </a:lnTo>
                  <a:lnTo>
                    <a:pt x="190334" y="28194"/>
                  </a:lnTo>
                  <a:lnTo>
                    <a:pt x="101598" y="191589"/>
                  </a:lnTo>
                  <a:lnTo>
                    <a:pt x="98971" y="196469"/>
                  </a:lnTo>
                  <a:lnTo>
                    <a:pt x="99136" y="199009"/>
                  </a:lnTo>
                  <a:lnTo>
                    <a:pt x="100723" y="201168"/>
                  </a:lnTo>
                  <a:lnTo>
                    <a:pt x="101942" y="202692"/>
                  </a:lnTo>
                  <a:lnTo>
                    <a:pt x="103873" y="203454"/>
                  </a:lnTo>
                  <a:lnTo>
                    <a:pt x="106857" y="203454"/>
                  </a:lnTo>
                  <a:lnTo>
                    <a:pt x="107378" y="203200"/>
                  </a:lnTo>
                  <a:lnTo>
                    <a:pt x="129626" y="197231"/>
                  </a:lnTo>
                  <a:lnTo>
                    <a:pt x="105981" y="197231"/>
                  </a:lnTo>
                  <a:lnTo>
                    <a:pt x="195884" y="31496"/>
                  </a:lnTo>
                  <a:lnTo>
                    <a:pt x="202221" y="31496"/>
                  </a:lnTo>
                  <a:lnTo>
                    <a:pt x="202615" y="29337"/>
                  </a:lnTo>
                  <a:lnTo>
                    <a:pt x="200863" y="26288"/>
                  </a:lnTo>
                  <a:lnTo>
                    <a:pt x="197878" y="25273"/>
                  </a:lnTo>
                  <a:lnTo>
                    <a:pt x="197180" y="25146"/>
                  </a:lnTo>
                  <a:lnTo>
                    <a:pt x="196469" y="24892"/>
                  </a:lnTo>
                  <a:close/>
                </a:path>
                <a:path w="344169" h="318769" extrusionOk="0">
                  <a:moveTo>
                    <a:pt x="164160" y="181483"/>
                  </a:moveTo>
                  <a:lnTo>
                    <a:pt x="105981" y="197231"/>
                  </a:lnTo>
                  <a:lnTo>
                    <a:pt x="129626" y="197231"/>
                  </a:lnTo>
                  <a:lnTo>
                    <a:pt x="156133" y="190119"/>
                  </a:lnTo>
                  <a:lnTo>
                    <a:pt x="162755" y="190119"/>
                  </a:lnTo>
                  <a:lnTo>
                    <a:pt x="164160" y="181483"/>
                  </a:lnTo>
                  <a:close/>
                </a:path>
                <a:path w="344169" h="318769" extrusionOk="0">
                  <a:moveTo>
                    <a:pt x="15417" y="167386"/>
                  </a:moveTo>
                  <a:lnTo>
                    <a:pt x="13843" y="168148"/>
                  </a:lnTo>
                  <a:lnTo>
                    <a:pt x="13144" y="169545"/>
                  </a:lnTo>
                  <a:lnTo>
                    <a:pt x="0" y="192024"/>
                  </a:lnTo>
                  <a:lnTo>
                    <a:pt x="533" y="194563"/>
                  </a:lnTo>
                  <a:lnTo>
                    <a:pt x="2451" y="195580"/>
                  </a:lnTo>
                  <a:lnTo>
                    <a:pt x="2984" y="195961"/>
                  </a:lnTo>
                  <a:lnTo>
                    <a:pt x="3683" y="196087"/>
                  </a:lnTo>
                  <a:lnTo>
                    <a:pt x="5613" y="196087"/>
                  </a:lnTo>
                  <a:lnTo>
                    <a:pt x="7010" y="195325"/>
                  </a:lnTo>
                  <a:lnTo>
                    <a:pt x="7708" y="194183"/>
                  </a:lnTo>
                  <a:lnTo>
                    <a:pt x="14198" y="182753"/>
                  </a:lnTo>
                  <a:lnTo>
                    <a:pt x="22255" y="182753"/>
                  </a:lnTo>
                  <a:lnTo>
                    <a:pt x="21729" y="180975"/>
                  </a:lnTo>
                  <a:lnTo>
                    <a:pt x="32616" y="180975"/>
                  </a:lnTo>
                  <a:lnTo>
                    <a:pt x="19799" y="168656"/>
                  </a:lnTo>
                  <a:lnTo>
                    <a:pt x="18923" y="167767"/>
                  </a:lnTo>
                  <a:lnTo>
                    <a:pt x="18220" y="167512"/>
                  </a:lnTo>
                  <a:lnTo>
                    <a:pt x="16827" y="167512"/>
                  </a:lnTo>
                  <a:lnTo>
                    <a:pt x="15417" y="167386"/>
                  </a:lnTo>
                  <a:close/>
                </a:path>
                <a:path w="344169" h="318769" extrusionOk="0">
                  <a:moveTo>
                    <a:pt x="32616" y="180975"/>
                  </a:moveTo>
                  <a:lnTo>
                    <a:pt x="21729" y="180975"/>
                  </a:lnTo>
                  <a:lnTo>
                    <a:pt x="31013" y="190119"/>
                  </a:lnTo>
                  <a:lnTo>
                    <a:pt x="31889" y="191008"/>
                  </a:lnTo>
                  <a:lnTo>
                    <a:pt x="32766" y="191388"/>
                  </a:lnTo>
                  <a:lnTo>
                    <a:pt x="34696" y="191388"/>
                  </a:lnTo>
                  <a:lnTo>
                    <a:pt x="35750" y="190881"/>
                  </a:lnTo>
                  <a:lnTo>
                    <a:pt x="36449" y="190119"/>
                  </a:lnTo>
                  <a:lnTo>
                    <a:pt x="38023" y="188595"/>
                  </a:lnTo>
                  <a:lnTo>
                    <a:pt x="38023" y="186055"/>
                  </a:lnTo>
                  <a:lnTo>
                    <a:pt x="36449" y="184658"/>
                  </a:lnTo>
                  <a:lnTo>
                    <a:pt x="32616" y="180975"/>
                  </a:lnTo>
                  <a:close/>
                </a:path>
                <a:path w="344169" h="318769" extrusionOk="0">
                  <a:moveTo>
                    <a:pt x="17868" y="167386"/>
                  </a:moveTo>
                  <a:lnTo>
                    <a:pt x="16827" y="167512"/>
                  </a:lnTo>
                  <a:lnTo>
                    <a:pt x="18220" y="167512"/>
                  </a:lnTo>
                  <a:lnTo>
                    <a:pt x="17868" y="167386"/>
                  </a:lnTo>
                  <a:close/>
                </a:path>
                <a:path w="344169" h="318769" extrusionOk="0">
                  <a:moveTo>
                    <a:pt x="171856" y="0"/>
                  </a:moveTo>
                  <a:lnTo>
                    <a:pt x="110813" y="12064"/>
                  </a:lnTo>
                  <a:lnTo>
                    <a:pt x="59105" y="46609"/>
                  </a:lnTo>
                  <a:lnTo>
                    <a:pt x="27527" y="91233"/>
                  </a:lnTo>
                  <a:lnTo>
                    <a:pt x="13169" y="143383"/>
                  </a:lnTo>
                  <a:lnTo>
                    <a:pt x="12992" y="143637"/>
                  </a:lnTo>
                  <a:lnTo>
                    <a:pt x="12992" y="144018"/>
                  </a:lnTo>
                  <a:lnTo>
                    <a:pt x="12471" y="149987"/>
                  </a:lnTo>
                  <a:lnTo>
                    <a:pt x="14046" y="151637"/>
                  </a:lnTo>
                  <a:lnTo>
                    <a:pt x="16332" y="151892"/>
                  </a:lnTo>
                  <a:lnTo>
                    <a:pt x="18605" y="151892"/>
                  </a:lnTo>
                  <a:lnTo>
                    <a:pt x="20180" y="150495"/>
                  </a:lnTo>
                  <a:lnTo>
                    <a:pt x="20358" y="148336"/>
                  </a:lnTo>
                  <a:lnTo>
                    <a:pt x="20535" y="147447"/>
                  </a:lnTo>
                  <a:lnTo>
                    <a:pt x="30918" y="102974"/>
                  </a:lnTo>
                  <a:lnTo>
                    <a:pt x="53448" y="64586"/>
                  </a:lnTo>
                  <a:lnTo>
                    <a:pt x="85918" y="34463"/>
                  </a:lnTo>
                  <a:lnTo>
                    <a:pt x="126123" y="14789"/>
                  </a:lnTo>
                  <a:lnTo>
                    <a:pt x="171856" y="7747"/>
                  </a:lnTo>
                  <a:lnTo>
                    <a:pt x="218648" y="7747"/>
                  </a:lnTo>
                  <a:lnTo>
                    <a:pt x="203207" y="3067"/>
                  </a:lnTo>
                  <a:lnTo>
                    <a:pt x="171856" y="0"/>
                  </a:lnTo>
                  <a:close/>
                </a:path>
                <a:path w="344169" h="318769" extrusionOk="0">
                  <a:moveTo>
                    <a:pt x="311073" y="127000"/>
                  </a:moveTo>
                  <a:lnTo>
                    <a:pt x="308622" y="127000"/>
                  </a:lnTo>
                  <a:lnTo>
                    <a:pt x="307213" y="128524"/>
                  </a:lnTo>
                  <a:lnTo>
                    <a:pt x="305638" y="130175"/>
                  </a:lnTo>
                  <a:lnTo>
                    <a:pt x="305638" y="132587"/>
                  </a:lnTo>
                  <a:lnTo>
                    <a:pt x="307213" y="133985"/>
                  </a:lnTo>
                  <a:lnTo>
                    <a:pt x="323875" y="150241"/>
                  </a:lnTo>
                  <a:lnTo>
                    <a:pt x="324573" y="151003"/>
                  </a:lnTo>
                  <a:lnTo>
                    <a:pt x="325628" y="151384"/>
                  </a:lnTo>
                  <a:lnTo>
                    <a:pt x="328612" y="151384"/>
                  </a:lnTo>
                  <a:lnTo>
                    <a:pt x="329831" y="150622"/>
                  </a:lnTo>
                  <a:lnTo>
                    <a:pt x="330530" y="149352"/>
                  </a:lnTo>
                  <a:lnTo>
                    <a:pt x="337377" y="137668"/>
                  </a:lnTo>
                  <a:lnTo>
                    <a:pt x="321945" y="137668"/>
                  </a:lnTo>
                  <a:lnTo>
                    <a:pt x="312648" y="128524"/>
                  </a:lnTo>
                  <a:lnTo>
                    <a:pt x="311073" y="127000"/>
                  </a:lnTo>
                  <a:close/>
                </a:path>
                <a:path w="344169" h="318769" extrusionOk="0">
                  <a:moveTo>
                    <a:pt x="218648" y="7747"/>
                  </a:moveTo>
                  <a:lnTo>
                    <a:pt x="171856" y="7747"/>
                  </a:lnTo>
                  <a:lnTo>
                    <a:pt x="215746" y="14224"/>
                  </a:lnTo>
                  <a:lnTo>
                    <a:pt x="254610" y="32374"/>
                  </a:lnTo>
                  <a:lnTo>
                    <a:pt x="286538" y="60279"/>
                  </a:lnTo>
                  <a:lnTo>
                    <a:pt x="309620" y="96017"/>
                  </a:lnTo>
                  <a:lnTo>
                    <a:pt x="321945" y="137668"/>
                  </a:lnTo>
                  <a:lnTo>
                    <a:pt x="337377" y="137668"/>
                  </a:lnTo>
                  <a:lnTo>
                    <a:pt x="338494" y="135762"/>
                  </a:lnTo>
                  <a:lnTo>
                    <a:pt x="329488" y="135762"/>
                  </a:lnTo>
                  <a:lnTo>
                    <a:pt x="323852" y="111099"/>
                  </a:lnTo>
                  <a:lnTo>
                    <a:pt x="301274" y="66200"/>
                  </a:lnTo>
                  <a:lnTo>
                    <a:pt x="260251" y="26681"/>
                  </a:lnTo>
                  <a:lnTo>
                    <a:pt x="232897" y="12064"/>
                  </a:lnTo>
                  <a:lnTo>
                    <a:pt x="218648" y="7747"/>
                  </a:lnTo>
                  <a:close/>
                </a:path>
                <a:path w="344169" h="318769" extrusionOk="0">
                  <a:moveTo>
                    <a:pt x="202221" y="31496"/>
                  </a:moveTo>
                  <a:lnTo>
                    <a:pt x="195884" y="31496"/>
                  </a:lnTo>
                  <a:lnTo>
                    <a:pt x="178714" y="137033"/>
                  </a:lnTo>
                  <a:lnTo>
                    <a:pt x="210363" y="128397"/>
                  </a:lnTo>
                  <a:lnTo>
                    <a:pt x="186474" y="128397"/>
                  </a:lnTo>
                  <a:lnTo>
                    <a:pt x="202082" y="32258"/>
                  </a:lnTo>
                  <a:lnTo>
                    <a:pt x="202221" y="31496"/>
                  </a:lnTo>
                  <a:close/>
                </a:path>
                <a:path w="344169" h="318769" extrusionOk="0">
                  <a:moveTo>
                    <a:pt x="339648" y="122047"/>
                  </a:moveTo>
                  <a:lnTo>
                    <a:pt x="337197" y="122809"/>
                  </a:lnTo>
                  <a:lnTo>
                    <a:pt x="336143" y="124460"/>
                  </a:lnTo>
                  <a:lnTo>
                    <a:pt x="329488" y="135762"/>
                  </a:lnTo>
                  <a:lnTo>
                    <a:pt x="338494" y="135762"/>
                  </a:lnTo>
                  <a:lnTo>
                    <a:pt x="342811" y="128397"/>
                  </a:lnTo>
                  <a:lnTo>
                    <a:pt x="344043" y="126619"/>
                  </a:lnTo>
                  <a:lnTo>
                    <a:pt x="343331" y="124206"/>
                  </a:lnTo>
                  <a:lnTo>
                    <a:pt x="339648" y="122047"/>
                  </a:lnTo>
                  <a:close/>
                </a:path>
                <a:path w="344169" h="318769" extrusionOk="0">
                  <a:moveTo>
                    <a:pt x="240499" y="114681"/>
                  </a:moveTo>
                  <a:lnTo>
                    <a:pt x="235407" y="114681"/>
                  </a:lnTo>
                  <a:lnTo>
                    <a:pt x="235064" y="114935"/>
                  </a:lnTo>
                  <a:lnTo>
                    <a:pt x="186474" y="128397"/>
                  </a:lnTo>
                  <a:lnTo>
                    <a:pt x="210363" y="128397"/>
                  </a:lnTo>
                  <a:lnTo>
                    <a:pt x="236893" y="121158"/>
                  </a:lnTo>
                  <a:lnTo>
                    <a:pt x="243128" y="121158"/>
                  </a:lnTo>
                  <a:lnTo>
                    <a:pt x="243128" y="117475"/>
                  </a:lnTo>
                  <a:lnTo>
                    <a:pt x="240499" y="114681"/>
                  </a:lnTo>
                  <a:close/>
                </a:path>
              </a:pathLst>
            </a:custGeom>
            <a:solidFill>
              <a:srgbClr val="959595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32" name="Google Shape;532;p65"/>
            <p:cNvSpPr/>
            <p:nvPr/>
          </p:nvSpPr>
          <p:spPr>
            <a:xfrm>
              <a:off x="891540" y="2439924"/>
              <a:ext cx="108203" cy="187451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33" name="Google Shape;533;p65"/>
            <p:cNvSpPr/>
            <p:nvPr/>
          </p:nvSpPr>
          <p:spPr>
            <a:xfrm>
              <a:off x="667512" y="2255520"/>
              <a:ext cx="558165" cy="558165"/>
            </a:xfrm>
            <a:custGeom>
              <a:avLst/>
              <a:gdLst/>
              <a:ahLst/>
              <a:cxnLst/>
              <a:rect l="l" t="t" r="r" b="b"/>
              <a:pathLst>
                <a:path w="558165" h="558164" extrusionOk="0">
                  <a:moveTo>
                    <a:pt x="0" y="278891"/>
                  </a:moveTo>
                  <a:lnTo>
                    <a:pt x="3650" y="233648"/>
                  </a:lnTo>
                  <a:lnTo>
                    <a:pt x="14218" y="190731"/>
                  </a:lnTo>
                  <a:lnTo>
                    <a:pt x="31129" y="150714"/>
                  </a:lnTo>
                  <a:lnTo>
                    <a:pt x="53810" y="114171"/>
                  </a:lnTo>
                  <a:lnTo>
                    <a:pt x="81686" y="81676"/>
                  </a:lnTo>
                  <a:lnTo>
                    <a:pt x="114182" y="53803"/>
                  </a:lnTo>
                  <a:lnTo>
                    <a:pt x="150726" y="31125"/>
                  </a:lnTo>
                  <a:lnTo>
                    <a:pt x="190741" y="14215"/>
                  </a:lnTo>
                  <a:lnTo>
                    <a:pt x="233654" y="3649"/>
                  </a:lnTo>
                  <a:lnTo>
                    <a:pt x="278891" y="0"/>
                  </a:lnTo>
                  <a:lnTo>
                    <a:pt x="324129" y="3649"/>
                  </a:lnTo>
                  <a:lnTo>
                    <a:pt x="367042" y="14215"/>
                  </a:lnTo>
                  <a:lnTo>
                    <a:pt x="407057" y="31125"/>
                  </a:lnTo>
                  <a:lnTo>
                    <a:pt x="443601" y="53803"/>
                  </a:lnTo>
                  <a:lnTo>
                    <a:pt x="476097" y="81676"/>
                  </a:lnTo>
                  <a:lnTo>
                    <a:pt x="503973" y="114171"/>
                  </a:lnTo>
                  <a:lnTo>
                    <a:pt x="526654" y="150714"/>
                  </a:lnTo>
                  <a:lnTo>
                    <a:pt x="543565" y="190731"/>
                  </a:lnTo>
                  <a:lnTo>
                    <a:pt x="554133" y="233648"/>
                  </a:lnTo>
                  <a:lnTo>
                    <a:pt x="557784" y="278891"/>
                  </a:lnTo>
                  <a:lnTo>
                    <a:pt x="554133" y="324135"/>
                  </a:lnTo>
                  <a:lnTo>
                    <a:pt x="543565" y="367052"/>
                  </a:lnTo>
                  <a:lnTo>
                    <a:pt x="526654" y="407069"/>
                  </a:lnTo>
                  <a:lnTo>
                    <a:pt x="503973" y="443612"/>
                  </a:lnTo>
                  <a:lnTo>
                    <a:pt x="476097" y="476107"/>
                  </a:lnTo>
                  <a:lnTo>
                    <a:pt x="443601" y="503980"/>
                  </a:lnTo>
                  <a:lnTo>
                    <a:pt x="407057" y="526658"/>
                  </a:lnTo>
                  <a:lnTo>
                    <a:pt x="367042" y="543568"/>
                  </a:lnTo>
                  <a:lnTo>
                    <a:pt x="324129" y="554134"/>
                  </a:lnTo>
                  <a:lnTo>
                    <a:pt x="278891" y="557783"/>
                  </a:lnTo>
                  <a:lnTo>
                    <a:pt x="233654" y="554134"/>
                  </a:lnTo>
                  <a:lnTo>
                    <a:pt x="190741" y="543568"/>
                  </a:lnTo>
                  <a:lnTo>
                    <a:pt x="150726" y="526658"/>
                  </a:lnTo>
                  <a:lnTo>
                    <a:pt x="114182" y="503980"/>
                  </a:lnTo>
                  <a:lnTo>
                    <a:pt x="81686" y="476107"/>
                  </a:lnTo>
                  <a:lnTo>
                    <a:pt x="53810" y="443612"/>
                  </a:lnTo>
                  <a:lnTo>
                    <a:pt x="31129" y="407069"/>
                  </a:lnTo>
                  <a:lnTo>
                    <a:pt x="14218" y="367052"/>
                  </a:lnTo>
                  <a:lnTo>
                    <a:pt x="3650" y="324135"/>
                  </a:lnTo>
                  <a:lnTo>
                    <a:pt x="0" y="278891"/>
                  </a:lnTo>
                  <a:close/>
                </a:path>
              </a:pathLst>
            </a:custGeom>
            <a:noFill/>
            <a:ln w="9525" cap="flat" cmpd="sng">
              <a:solidFill>
                <a:srgbClr val="959595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534" name="Google Shape;534;p65"/>
          <p:cNvSpPr/>
          <p:nvPr/>
        </p:nvSpPr>
        <p:spPr>
          <a:xfrm>
            <a:off x="638631" y="3379137"/>
            <a:ext cx="566928" cy="566928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35" name="Google Shape;535;p65"/>
          <p:cNvSpPr txBox="1"/>
          <p:nvPr/>
        </p:nvSpPr>
        <p:spPr>
          <a:xfrm>
            <a:off x="2729523" y="1681937"/>
            <a:ext cx="1961230" cy="45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16002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больше всей  мощности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  <a:p>
            <a:pPr marL="12700" marR="0" lvl="0" indent="0" algn="l" defTabSz="914400" rtl="0" eaLnBrk="1" fontAlgn="auto" latinLnBrk="0" hangingPunct="1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Энергосистемы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Бельгии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36" name="Google Shape;536;p65"/>
          <p:cNvSpPr txBox="1"/>
          <p:nvPr/>
        </p:nvSpPr>
        <p:spPr>
          <a:xfrm>
            <a:off x="2798444" y="3251622"/>
            <a:ext cx="2201068" cy="68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19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на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45%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больше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b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всей тепловой  мощности</a:t>
            </a: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b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Польши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37" name="Google Shape;537;p65"/>
          <p:cNvSpPr/>
          <p:nvPr/>
        </p:nvSpPr>
        <p:spPr>
          <a:xfrm>
            <a:off x="2517647" y="1788736"/>
            <a:ext cx="109727" cy="19812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38" name="Google Shape;538;p65"/>
          <p:cNvSpPr/>
          <p:nvPr/>
        </p:nvSpPr>
        <p:spPr>
          <a:xfrm>
            <a:off x="2517648" y="3671887"/>
            <a:ext cx="109727" cy="199644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39" name="Google Shape;539;p65"/>
          <p:cNvSpPr txBox="1"/>
          <p:nvPr/>
        </p:nvSpPr>
        <p:spPr>
          <a:xfrm>
            <a:off x="8994001" y="1820767"/>
            <a:ext cx="1235836" cy="786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0800" rIns="0" bIns="0" anchor="t" anchorCtr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52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7 498 км  </a:t>
            </a: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Протяженность  сетей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газоснабжения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40" name="Google Shape;540;p65"/>
          <p:cNvSpPr txBox="1"/>
          <p:nvPr/>
        </p:nvSpPr>
        <p:spPr>
          <a:xfrm>
            <a:off x="9040102" y="1269286"/>
            <a:ext cx="1546225" cy="2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Газоснабжение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41" name="Google Shape;541;p65"/>
          <p:cNvSpPr txBox="1"/>
          <p:nvPr/>
        </p:nvSpPr>
        <p:spPr>
          <a:xfrm>
            <a:off x="9040102" y="3064620"/>
            <a:ext cx="1143635" cy="2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Освещение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44" name="Google Shape;544;p65"/>
          <p:cNvSpPr/>
          <p:nvPr/>
        </p:nvSpPr>
        <p:spPr>
          <a:xfrm>
            <a:off x="8491652" y="3002644"/>
            <a:ext cx="239395" cy="401320"/>
          </a:xfrm>
          <a:custGeom>
            <a:avLst/>
            <a:gdLst/>
            <a:ahLst/>
            <a:cxnLst/>
            <a:rect l="l" t="t" r="r" b="b"/>
            <a:pathLst>
              <a:path w="239395" h="401320" extrusionOk="0">
                <a:moveTo>
                  <a:pt x="77470" y="378333"/>
                </a:moveTo>
                <a:lnTo>
                  <a:pt x="67437" y="378333"/>
                </a:lnTo>
                <a:lnTo>
                  <a:pt x="67437" y="389382"/>
                </a:lnTo>
                <a:lnTo>
                  <a:pt x="105933" y="400635"/>
                </a:lnTo>
                <a:lnTo>
                  <a:pt x="113919" y="400939"/>
                </a:lnTo>
                <a:lnTo>
                  <a:pt x="118745" y="400939"/>
                </a:lnTo>
                <a:lnTo>
                  <a:pt x="119633" y="400685"/>
                </a:lnTo>
                <a:lnTo>
                  <a:pt x="129333" y="400685"/>
                </a:lnTo>
                <a:lnTo>
                  <a:pt x="168909" y="391795"/>
                </a:lnTo>
                <a:lnTo>
                  <a:pt x="170908" y="390816"/>
                </a:lnTo>
                <a:lnTo>
                  <a:pt x="115617" y="390816"/>
                </a:lnTo>
                <a:lnTo>
                  <a:pt x="106394" y="390540"/>
                </a:lnTo>
                <a:lnTo>
                  <a:pt x="93122" y="388669"/>
                </a:lnTo>
                <a:lnTo>
                  <a:pt x="77470" y="384048"/>
                </a:lnTo>
                <a:lnTo>
                  <a:pt x="77470" y="378333"/>
                </a:lnTo>
                <a:close/>
              </a:path>
              <a:path w="239395" h="401320" extrusionOk="0">
                <a:moveTo>
                  <a:pt x="129333" y="400685"/>
                </a:moveTo>
                <a:lnTo>
                  <a:pt x="119633" y="400685"/>
                </a:lnTo>
                <a:lnTo>
                  <a:pt x="125565" y="400885"/>
                </a:lnTo>
                <a:lnTo>
                  <a:pt x="129333" y="400685"/>
                </a:lnTo>
                <a:close/>
              </a:path>
              <a:path w="239395" h="401320" extrusionOk="0">
                <a:moveTo>
                  <a:pt x="120142" y="390652"/>
                </a:moveTo>
                <a:lnTo>
                  <a:pt x="119125" y="390652"/>
                </a:lnTo>
                <a:lnTo>
                  <a:pt x="115617" y="390816"/>
                </a:lnTo>
                <a:lnTo>
                  <a:pt x="123650" y="390816"/>
                </a:lnTo>
                <a:lnTo>
                  <a:pt x="120142" y="390652"/>
                </a:lnTo>
                <a:close/>
              </a:path>
              <a:path w="239395" h="401320" extrusionOk="0">
                <a:moveTo>
                  <a:pt x="171830" y="378333"/>
                </a:moveTo>
                <a:lnTo>
                  <a:pt x="161798" y="378333"/>
                </a:lnTo>
                <a:lnTo>
                  <a:pt x="161798" y="384048"/>
                </a:lnTo>
                <a:lnTo>
                  <a:pt x="146145" y="388669"/>
                </a:lnTo>
                <a:lnTo>
                  <a:pt x="132873" y="390540"/>
                </a:lnTo>
                <a:lnTo>
                  <a:pt x="123650" y="390816"/>
                </a:lnTo>
                <a:lnTo>
                  <a:pt x="170908" y="390816"/>
                </a:lnTo>
                <a:lnTo>
                  <a:pt x="171830" y="389382"/>
                </a:lnTo>
                <a:lnTo>
                  <a:pt x="171830" y="378333"/>
                </a:lnTo>
                <a:close/>
              </a:path>
              <a:path w="239395" h="401320" extrusionOk="0">
                <a:moveTo>
                  <a:pt x="189738" y="287782"/>
                </a:moveTo>
                <a:lnTo>
                  <a:pt x="50165" y="287782"/>
                </a:lnTo>
                <a:lnTo>
                  <a:pt x="45847" y="292227"/>
                </a:lnTo>
                <a:lnTo>
                  <a:pt x="45847" y="319532"/>
                </a:lnTo>
                <a:lnTo>
                  <a:pt x="46354" y="321183"/>
                </a:lnTo>
                <a:lnTo>
                  <a:pt x="47244" y="322453"/>
                </a:lnTo>
                <a:lnTo>
                  <a:pt x="46354" y="323850"/>
                </a:lnTo>
                <a:lnTo>
                  <a:pt x="45847" y="325501"/>
                </a:lnTo>
                <a:lnTo>
                  <a:pt x="45847" y="344424"/>
                </a:lnTo>
                <a:lnTo>
                  <a:pt x="46354" y="345948"/>
                </a:lnTo>
                <a:lnTo>
                  <a:pt x="47244" y="347599"/>
                </a:lnTo>
                <a:lnTo>
                  <a:pt x="46354" y="348996"/>
                </a:lnTo>
                <a:lnTo>
                  <a:pt x="45847" y="350520"/>
                </a:lnTo>
                <a:lnTo>
                  <a:pt x="45847" y="374015"/>
                </a:lnTo>
                <a:lnTo>
                  <a:pt x="50165" y="378333"/>
                </a:lnTo>
                <a:lnTo>
                  <a:pt x="189738" y="378333"/>
                </a:lnTo>
                <a:lnTo>
                  <a:pt x="194055" y="374015"/>
                </a:lnTo>
                <a:lnTo>
                  <a:pt x="194055" y="368300"/>
                </a:lnTo>
                <a:lnTo>
                  <a:pt x="55879" y="368300"/>
                </a:lnTo>
                <a:lnTo>
                  <a:pt x="55879" y="352552"/>
                </a:lnTo>
                <a:lnTo>
                  <a:pt x="194055" y="352552"/>
                </a:lnTo>
                <a:lnTo>
                  <a:pt x="194055" y="350520"/>
                </a:lnTo>
                <a:lnTo>
                  <a:pt x="193675" y="348996"/>
                </a:lnTo>
                <a:lnTo>
                  <a:pt x="192913" y="347599"/>
                </a:lnTo>
                <a:lnTo>
                  <a:pt x="193675" y="345948"/>
                </a:lnTo>
                <a:lnTo>
                  <a:pt x="194055" y="344424"/>
                </a:lnTo>
                <a:lnTo>
                  <a:pt x="194055" y="342519"/>
                </a:lnTo>
                <a:lnTo>
                  <a:pt x="55879" y="342519"/>
                </a:lnTo>
                <a:lnTo>
                  <a:pt x="55879" y="327533"/>
                </a:lnTo>
                <a:lnTo>
                  <a:pt x="194055" y="327533"/>
                </a:lnTo>
                <a:lnTo>
                  <a:pt x="194055" y="325501"/>
                </a:lnTo>
                <a:lnTo>
                  <a:pt x="193675" y="323850"/>
                </a:lnTo>
                <a:lnTo>
                  <a:pt x="192913" y="322453"/>
                </a:lnTo>
                <a:lnTo>
                  <a:pt x="193675" y="321183"/>
                </a:lnTo>
                <a:lnTo>
                  <a:pt x="194055" y="319532"/>
                </a:lnTo>
                <a:lnTo>
                  <a:pt x="194055" y="317500"/>
                </a:lnTo>
                <a:lnTo>
                  <a:pt x="55879" y="317500"/>
                </a:lnTo>
                <a:lnTo>
                  <a:pt x="55879" y="297815"/>
                </a:lnTo>
                <a:lnTo>
                  <a:pt x="194055" y="297815"/>
                </a:lnTo>
                <a:lnTo>
                  <a:pt x="194055" y="292227"/>
                </a:lnTo>
                <a:lnTo>
                  <a:pt x="189738" y="287782"/>
                </a:lnTo>
                <a:close/>
              </a:path>
              <a:path w="239395" h="401320" extrusionOk="0">
                <a:moveTo>
                  <a:pt x="194055" y="352552"/>
                </a:moveTo>
                <a:lnTo>
                  <a:pt x="184023" y="352552"/>
                </a:lnTo>
                <a:lnTo>
                  <a:pt x="184023" y="368300"/>
                </a:lnTo>
                <a:lnTo>
                  <a:pt x="194055" y="368300"/>
                </a:lnTo>
                <a:lnTo>
                  <a:pt x="194055" y="352552"/>
                </a:lnTo>
                <a:close/>
              </a:path>
              <a:path w="239395" h="401320" extrusionOk="0">
                <a:moveTo>
                  <a:pt x="194055" y="327533"/>
                </a:moveTo>
                <a:lnTo>
                  <a:pt x="184023" y="327533"/>
                </a:lnTo>
                <a:lnTo>
                  <a:pt x="184023" y="342519"/>
                </a:lnTo>
                <a:lnTo>
                  <a:pt x="194055" y="342519"/>
                </a:lnTo>
                <a:lnTo>
                  <a:pt x="194055" y="327533"/>
                </a:lnTo>
                <a:close/>
              </a:path>
              <a:path w="239395" h="401320" extrusionOk="0">
                <a:moveTo>
                  <a:pt x="194055" y="297815"/>
                </a:moveTo>
                <a:lnTo>
                  <a:pt x="184023" y="297815"/>
                </a:lnTo>
                <a:lnTo>
                  <a:pt x="184023" y="317500"/>
                </a:lnTo>
                <a:lnTo>
                  <a:pt x="194055" y="317500"/>
                </a:lnTo>
                <a:lnTo>
                  <a:pt x="194055" y="297815"/>
                </a:lnTo>
                <a:close/>
              </a:path>
              <a:path w="239395" h="401320" extrusionOk="0">
                <a:moveTo>
                  <a:pt x="119633" y="0"/>
                </a:moveTo>
                <a:lnTo>
                  <a:pt x="73080" y="9358"/>
                </a:lnTo>
                <a:lnTo>
                  <a:pt x="35051" y="34861"/>
                </a:lnTo>
                <a:lnTo>
                  <a:pt x="9405" y="72651"/>
                </a:lnTo>
                <a:lnTo>
                  <a:pt x="0" y="118872"/>
                </a:lnTo>
                <a:lnTo>
                  <a:pt x="1940" y="140106"/>
                </a:lnTo>
                <a:lnTo>
                  <a:pt x="7620" y="160448"/>
                </a:lnTo>
                <a:lnTo>
                  <a:pt x="16823" y="179433"/>
                </a:lnTo>
                <a:lnTo>
                  <a:pt x="29337" y="196596"/>
                </a:lnTo>
                <a:lnTo>
                  <a:pt x="29591" y="197104"/>
                </a:lnTo>
                <a:lnTo>
                  <a:pt x="34553" y="202176"/>
                </a:lnTo>
                <a:lnTo>
                  <a:pt x="45100" y="215582"/>
                </a:lnTo>
                <a:lnTo>
                  <a:pt x="55576" y="234894"/>
                </a:lnTo>
                <a:lnTo>
                  <a:pt x="60325" y="257683"/>
                </a:lnTo>
                <a:lnTo>
                  <a:pt x="60325" y="287782"/>
                </a:lnTo>
                <a:lnTo>
                  <a:pt x="70357" y="287782"/>
                </a:lnTo>
                <a:lnTo>
                  <a:pt x="70357" y="257683"/>
                </a:lnTo>
                <a:lnTo>
                  <a:pt x="65545" y="232729"/>
                </a:lnTo>
                <a:lnTo>
                  <a:pt x="54721" y="211788"/>
                </a:lnTo>
                <a:lnTo>
                  <a:pt x="43301" y="196871"/>
                </a:lnTo>
                <a:lnTo>
                  <a:pt x="36702" y="189992"/>
                </a:lnTo>
                <a:lnTo>
                  <a:pt x="25249" y="174200"/>
                </a:lnTo>
                <a:lnTo>
                  <a:pt x="16890" y="156813"/>
                </a:lnTo>
                <a:lnTo>
                  <a:pt x="11771" y="138235"/>
                </a:lnTo>
                <a:lnTo>
                  <a:pt x="10032" y="118872"/>
                </a:lnTo>
                <a:lnTo>
                  <a:pt x="18674" y="76523"/>
                </a:lnTo>
                <a:lnTo>
                  <a:pt x="42211" y="41925"/>
                </a:lnTo>
                <a:lnTo>
                  <a:pt x="77059" y="18591"/>
                </a:lnTo>
                <a:lnTo>
                  <a:pt x="119633" y="10033"/>
                </a:lnTo>
                <a:lnTo>
                  <a:pt x="167193" y="10033"/>
                </a:lnTo>
                <a:lnTo>
                  <a:pt x="166187" y="9358"/>
                </a:lnTo>
                <a:lnTo>
                  <a:pt x="119633" y="0"/>
                </a:lnTo>
                <a:close/>
              </a:path>
              <a:path w="239395" h="401320" extrusionOk="0">
                <a:moveTo>
                  <a:pt x="167193" y="10033"/>
                </a:moveTo>
                <a:lnTo>
                  <a:pt x="119633" y="10033"/>
                </a:lnTo>
                <a:lnTo>
                  <a:pt x="162208" y="18591"/>
                </a:lnTo>
                <a:lnTo>
                  <a:pt x="197056" y="41925"/>
                </a:lnTo>
                <a:lnTo>
                  <a:pt x="220593" y="76523"/>
                </a:lnTo>
                <a:lnTo>
                  <a:pt x="229234" y="118872"/>
                </a:lnTo>
                <a:lnTo>
                  <a:pt x="227496" y="138235"/>
                </a:lnTo>
                <a:lnTo>
                  <a:pt x="222376" y="156813"/>
                </a:lnTo>
                <a:lnTo>
                  <a:pt x="214018" y="174200"/>
                </a:lnTo>
                <a:lnTo>
                  <a:pt x="202565" y="189992"/>
                </a:lnTo>
                <a:lnTo>
                  <a:pt x="195966" y="196871"/>
                </a:lnTo>
                <a:lnTo>
                  <a:pt x="184546" y="211788"/>
                </a:lnTo>
                <a:lnTo>
                  <a:pt x="173722" y="232729"/>
                </a:lnTo>
                <a:lnTo>
                  <a:pt x="168909" y="257683"/>
                </a:lnTo>
                <a:lnTo>
                  <a:pt x="168909" y="287782"/>
                </a:lnTo>
                <a:lnTo>
                  <a:pt x="178943" y="287782"/>
                </a:lnTo>
                <a:lnTo>
                  <a:pt x="178943" y="257683"/>
                </a:lnTo>
                <a:lnTo>
                  <a:pt x="183709" y="234894"/>
                </a:lnTo>
                <a:lnTo>
                  <a:pt x="194214" y="215582"/>
                </a:lnTo>
                <a:lnTo>
                  <a:pt x="204767" y="202176"/>
                </a:lnTo>
                <a:lnTo>
                  <a:pt x="210184" y="196596"/>
                </a:lnTo>
                <a:lnTo>
                  <a:pt x="222658" y="179433"/>
                </a:lnTo>
                <a:lnTo>
                  <a:pt x="231775" y="160448"/>
                </a:lnTo>
                <a:lnTo>
                  <a:pt x="237366" y="140106"/>
                </a:lnTo>
                <a:lnTo>
                  <a:pt x="239268" y="118872"/>
                </a:lnTo>
                <a:lnTo>
                  <a:pt x="229862" y="72651"/>
                </a:lnTo>
                <a:lnTo>
                  <a:pt x="204216" y="34861"/>
                </a:lnTo>
                <a:lnTo>
                  <a:pt x="167193" y="10033"/>
                </a:lnTo>
                <a:close/>
              </a:path>
            </a:pathLst>
          </a:custGeom>
          <a:solidFill>
            <a:srgbClr val="D5474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8295119" y="2889106"/>
            <a:ext cx="632460" cy="632460"/>
            <a:chOff x="8469248" y="2861690"/>
            <a:chExt cx="632460" cy="632460"/>
          </a:xfrm>
        </p:grpSpPr>
        <p:sp>
          <p:nvSpPr>
            <p:cNvPr id="543" name="Google Shape;543;p65"/>
            <p:cNvSpPr/>
            <p:nvPr/>
          </p:nvSpPr>
          <p:spPr>
            <a:xfrm>
              <a:off x="8469248" y="2861690"/>
              <a:ext cx="632460" cy="632460"/>
            </a:xfrm>
            <a:custGeom>
              <a:avLst/>
              <a:gdLst/>
              <a:ahLst/>
              <a:cxnLst/>
              <a:rect l="l" t="t" r="r" b="b"/>
              <a:pathLst>
                <a:path w="632459" h="632460" extrusionOk="0">
                  <a:moveTo>
                    <a:pt x="0" y="316229"/>
                  </a:moveTo>
                  <a:lnTo>
                    <a:pt x="3429" y="269505"/>
                  </a:lnTo>
                  <a:lnTo>
                    <a:pt x="13390" y="224907"/>
                  </a:lnTo>
                  <a:lnTo>
                    <a:pt x="29395" y="182925"/>
                  </a:lnTo>
                  <a:lnTo>
                    <a:pt x="50952" y="144050"/>
                  </a:lnTo>
                  <a:lnTo>
                    <a:pt x="77574" y="108769"/>
                  </a:lnTo>
                  <a:lnTo>
                    <a:pt x="108769" y="77574"/>
                  </a:lnTo>
                  <a:lnTo>
                    <a:pt x="144050" y="50952"/>
                  </a:lnTo>
                  <a:lnTo>
                    <a:pt x="182925" y="29395"/>
                  </a:lnTo>
                  <a:lnTo>
                    <a:pt x="224907" y="13390"/>
                  </a:lnTo>
                  <a:lnTo>
                    <a:pt x="269505" y="3429"/>
                  </a:lnTo>
                  <a:lnTo>
                    <a:pt x="316229" y="0"/>
                  </a:lnTo>
                  <a:lnTo>
                    <a:pt x="362954" y="3429"/>
                  </a:lnTo>
                  <a:lnTo>
                    <a:pt x="407552" y="13390"/>
                  </a:lnTo>
                  <a:lnTo>
                    <a:pt x="449534" y="29395"/>
                  </a:lnTo>
                  <a:lnTo>
                    <a:pt x="488409" y="50952"/>
                  </a:lnTo>
                  <a:lnTo>
                    <a:pt x="523690" y="77574"/>
                  </a:lnTo>
                  <a:lnTo>
                    <a:pt x="554885" y="108769"/>
                  </a:lnTo>
                  <a:lnTo>
                    <a:pt x="581507" y="144050"/>
                  </a:lnTo>
                  <a:lnTo>
                    <a:pt x="603064" y="182925"/>
                  </a:lnTo>
                  <a:lnTo>
                    <a:pt x="619069" y="224907"/>
                  </a:lnTo>
                  <a:lnTo>
                    <a:pt x="629030" y="269505"/>
                  </a:lnTo>
                  <a:lnTo>
                    <a:pt x="632459" y="316229"/>
                  </a:lnTo>
                  <a:lnTo>
                    <a:pt x="629030" y="362954"/>
                  </a:lnTo>
                  <a:lnTo>
                    <a:pt x="619069" y="407552"/>
                  </a:lnTo>
                  <a:lnTo>
                    <a:pt x="603064" y="449534"/>
                  </a:lnTo>
                  <a:lnTo>
                    <a:pt x="581507" y="488409"/>
                  </a:lnTo>
                  <a:lnTo>
                    <a:pt x="554885" y="523690"/>
                  </a:lnTo>
                  <a:lnTo>
                    <a:pt x="523690" y="554885"/>
                  </a:lnTo>
                  <a:lnTo>
                    <a:pt x="488409" y="581507"/>
                  </a:lnTo>
                  <a:lnTo>
                    <a:pt x="449534" y="603064"/>
                  </a:lnTo>
                  <a:lnTo>
                    <a:pt x="407552" y="619069"/>
                  </a:lnTo>
                  <a:lnTo>
                    <a:pt x="362954" y="629030"/>
                  </a:lnTo>
                  <a:lnTo>
                    <a:pt x="316229" y="632459"/>
                  </a:lnTo>
                  <a:lnTo>
                    <a:pt x="269505" y="629030"/>
                  </a:lnTo>
                  <a:lnTo>
                    <a:pt x="224907" y="619069"/>
                  </a:lnTo>
                  <a:lnTo>
                    <a:pt x="182925" y="603064"/>
                  </a:lnTo>
                  <a:lnTo>
                    <a:pt x="144050" y="581507"/>
                  </a:lnTo>
                  <a:lnTo>
                    <a:pt x="108769" y="554885"/>
                  </a:lnTo>
                  <a:lnTo>
                    <a:pt x="77574" y="523690"/>
                  </a:lnTo>
                  <a:lnTo>
                    <a:pt x="50952" y="488409"/>
                  </a:lnTo>
                  <a:lnTo>
                    <a:pt x="29395" y="449534"/>
                  </a:lnTo>
                  <a:lnTo>
                    <a:pt x="13390" y="407552"/>
                  </a:lnTo>
                  <a:lnTo>
                    <a:pt x="3429" y="362954"/>
                  </a:lnTo>
                  <a:lnTo>
                    <a:pt x="0" y="316229"/>
                  </a:lnTo>
                  <a:close/>
                </a:path>
              </a:pathLst>
            </a:custGeom>
            <a:noFill/>
            <a:ln w="19800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45" name="Google Shape;545;p65"/>
            <p:cNvSpPr/>
            <p:nvPr/>
          </p:nvSpPr>
          <p:spPr>
            <a:xfrm>
              <a:off x="8685466" y="2993516"/>
              <a:ext cx="200025" cy="260985"/>
            </a:xfrm>
            <a:custGeom>
              <a:avLst/>
              <a:gdLst/>
              <a:ahLst/>
              <a:cxnLst/>
              <a:rect l="l" t="t" r="r" b="b"/>
              <a:pathLst>
                <a:path w="200025" h="260985" extrusionOk="0">
                  <a:moveTo>
                    <a:pt x="99821" y="0"/>
                  </a:moveTo>
                  <a:lnTo>
                    <a:pt x="61025" y="7850"/>
                  </a:lnTo>
                  <a:lnTo>
                    <a:pt x="29289" y="29273"/>
                  </a:lnTo>
                  <a:lnTo>
                    <a:pt x="7864" y="61079"/>
                  </a:lnTo>
                  <a:lnTo>
                    <a:pt x="0" y="100075"/>
                  </a:lnTo>
                  <a:lnTo>
                    <a:pt x="1571" y="117721"/>
                  </a:lnTo>
                  <a:lnTo>
                    <a:pt x="24002" y="165226"/>
                  </a:lnTo>
                  <a:lnTo>
                    <a:pt x="31728" y="173535"/>
                  </a:lnTo>
                  <a:lnTo>
                    <a:pt x="43894" y="190071"/>
                  </a:lnTo>
                  <a:lnTo>
                    <a:pt x="55131" y="212822"/>
                  </a:lnTo>
                  <a:lnTo>
                    <a:pt x="60070" y="239775"/>
                  </a:lnTo>
                  <a:lnTo>
                    <a:pt x="60070" y="260603"/>
                  </a:lnTo>
                  <a:lnTo>
                    <a:pt x="94741" y="260603"/>
                  </a:lnTo>
                  <a:lnTo>
                    <a:pt x="94741" y="204342"/>
                  </a:lnTo>
                  <a:lnTo>
                    <a:pt x="95250" y="203199"/>
                  </a:lnTo>
                  <a:lnTo>
                    <a:pt x="96138" y="202310"/>
                  </a:lnTo>
                  <a:lnTo>
                    <a:pt x="119887" y="176910"/>
                  </a:lnTo>
                  <a:lnTo>
                    <a:pt x="82422" y="176910"/>
                  </a:lnTo>
                  <a:lnTo>
                    <a:pt x="80644" y="175767"/>
                  </a:lnTo>
                  <a:lnTo>
                    <a:pt x="79755" y="173862"/>
                  </a:lnTo>
                  <a:lnTo>
                    <a:pt x="78993" y="172084"/>
                  </a:lnTo>
                  <a:lnTo>
                    <a:pt x="79501" y="169798"/>
                  </a:lnTo>
                  <a:lnTo>
                    <a:pt x="80898" y="168401"/>
                  </a:lnTo>
                  <a:lnTo>
                    <a:pt x="109854" y="137921"/>
                  </a:lnTo>
                  <a:lnTo>
                    <a:pt x="78993" y="137921"/>
                  </a:lnTo>
                  <a:lnTo>
                    <a:pt x="77215" y="136778"/>
                  </a:lnTo>
                  <a:lnTo>
                    <a:pt x="76218" y="134619"/>
                  </a:lnTo>
                  <a:lnTo>
                    <a:pt x="75564" y="133095"/>
                  </a:lnTo>
                  <a:lnTo>
                    <a:pt x="75818" y="130936"/>
                  </a:lnTo>
                  <a:lnTo>
                    <a:pt x="77215" y="129412"/>
                  </a:lnTo>
                  <a:lnTo>
                    <a:pt x="116077" y="84454"/>
                  </a:lnTo>
                  <a:lnTo>
                    <a:pt x="117855" y="82295"/>
                  </a:lnTo>
                  <a:lnTo>
                    <a:pt x="121030" y="82168"/>
                  </a:lnTo>
                  <a:lnTo>
                    <a:pt x="196032" y="82168"/>
                  </a:lnTo>
                  <a:lnTo>
                    <a:pt x="191779" y="61079"/>
                  </a:lnTo>
                  <a:lnTo>
                    <a:pt x="170354" y="29273"/>
                  </a:lnTo>
                  <a:lnTo>
                    <a:pt x="138618" y="7850"/>
                  </a:lnTo>
                  <a:lnTo>
                    <a:pt x="99821" y="0"/>
                  </a:lnTo>
                  <a:close/>
                </a:path>
                <a:path w="200025" h="260985" extrusionOk="0">
                  <a:moveTo>
                    <a:pt x="196032" y="82168"/>
                  </a:moveTo>
                  <a:lnTo>
                    <a:pt x="121030" y="82168"/>
                  </a:lnTo>
                  <a:lnTo>
                    <a:pt x="125221" y="85851"/>
                  </a:lnTo>
                  <a:lnTo>
                    <a:pt x="125348" y="89026"/>
                  </a:lnTo>
                  <a:lnTo>
                    <a:pt x="123570" y="91058"/>
                  </a:lnTo>
                  <a:lnTo>
                    <a:pt x="92075" y="127761"/>
                  </a:lnTo>
                  <a:lnTo>
                    <a:pt x="123570" y="127761"/>
                  </a:lnTo>
                  <a:lnTo>
                    <a:pt x="125348" y="128904"/>
                  </a:lnTo>
                  <a:lnTo>
                    <a:pt x="126364" y="130809"/>
                  </a:lnTo>
                  <a:lnTo>
                    <a:pt x="127000" y="132587"/>
                  </a:lnTo>
                  <a:lnTo>
                    <a:pt x="126491" y="134619"/>
                  </a:lnTo>
                  <a:lnTo>
                    <a:pt x="125221" y="136270"/>
                  </a:lnTo>
                  <a:lnTo>
                    <a:pt x="96138" y="166750"/>
                  </a:lnTo>
                  <a:lnTo>
                    <a:pt x="133350" y="166750"/>
                  </a:lnTo>
                  <a:lnTo>
                    <a:pt x="135254" y="167893"/>
                  </a:lnTo>
                  <a:lnTo>
                    <a:pt x="136143" y="169798"/>
                  </a:lnTo>
                  <a:lnTo>
                    <a:pt x="136778" y="171576"/>
                  </a:lnTo>
                  <a:lnTo>
                    <a:pt x="136651" y="173862"/>
                  </a:lnTo>
                  <a:lnTo>
                    <a:pt x="135254" y="175259"/>
                  </a:lnTo>
                  <a:lnTo>
                    <a:pt x="104901" y="207644"/>
                  </a:lnTo>
                  <a:lnTo>
                    <a:pt x="104901" y="260603"/>
                  </a:lnTo>
                  <a:lnTo>
                    <a:pt x="139572" y="260603"/>
                  </a:lnTo>
                  <a:lnTo>
                    <a:pt x="139572" y="239775"/>
                  </a:lnTo>
                  <a:lnTo>
                    <a:pt x="144512" y="212822"/>
                  </a:lnTo>
                  <a:lnTo>
                    <a:pt x="155749" y="190071"/>
                  </a:lnTo>
                  <a:lnTo>
                    <a:pt x="167915" y="173535"/>
                  </a:lnTo>
                  <a:lnTo>
                    <a:pt x="175640" y="165226"/>
                  </a:lnTo>
                  <a:lnTo>
                    <a:pt x="185927" y="150725"/>
                  </a:lnTo>
                  <a:lnTo>
                    <a:pt x="193392" y="134873"/>
                  </a:lnTo>
                  <a:lnTo>
                    <a:pt x="193487" y="134619"/>
                  </a:lnTo>
                  <a:lnTo>
                    <a:pt x="198072" y="117721"/>
                  </a:lnTo>
                  <a:lnTo>
                    <a:pt x="199643" y="100075"/>
                  </a:lnTo>
                  <a:lnTo>
                    <a:pt x="196032" y="82168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546" name="Google Shape;546;p65"/>
          <p:cNvGrpSpPr/>
          <p:nvPr/>
        </p:nvGrpSpPr>
        <p:grpSpPr>
          <a:xfrm>
            <a:off x="8295119" y="1087676"/>
            <a:ext cx="632460" cy="632460"/>
            <a:chOff x="8451341" y="1523238"/>
            <a:chExt cx="632460" cy="632460"/>
          </a:xfrm>
        </p:grpSpPr>
        <p:sp>
          <p:nvSpPr>
            <p:cNvPr id="547" name="Google Shape;547;p65"/>
            <p:cNvSpPr/>
            <p:nvPr/>
          </p:nvSpPr>
          <p:spPr>
            <a:xfrm>
              <a:off x="8451341" y="1523238"/>
              <a:ext cx="632460" cy="632460"/>
            </a:xfrm>
            <a:custGeom>
              <a:avLst/>
              <a:gdLst/>
              <a:ahLst/>
              <a:cxnLst/>
              <a:rect l="l" t="t" r="r" b="b"/>
              <a:pathLst>
                <a:path w="632459" h="632460" extrusionOk="0">
                  <a:moveTo>
                    <a:pt x="0" y="316229"/>
                  </a:moveTo>
                  <a:lnTo>
                    <a:pt x="3429" y="269505"/>
                  </a:lnTo>
                  <a:lnTo>
                    <a:pt x="13390" y="224907"/>
                  </a:lnTo>
                  <a:lnTo>
                    <a:pt x="29395" y="182925"/>
                  </a:lnTo>
                  <a:lnTo>
                    <a:pt x="50952" y="144050"/>
                  </a:lnTo>
                  <a:lnTo>
                    <a:pt x="77574" y="108769"/>
                  </a:lnTo>
                  <a:lnTo>
                    <a:pt x="108769" y="77574"/>
                  </a:lnTo>
                  <a:lnTo>
                    <a:pt x="144050" y="50952"/>
                  </a:lnTo>
                  <a:lnTo>
                    <a:pt x="182925" y="29395"/>
                  </a:lnTo>
                  <a:lnTo>
                    <a:pt x="224907" y="13390"/>
                  </a:lnTo>
                  <a:lnTo>
                    <a:pt x="269505" y="3429"/>
                  </a:lnTo>
                  <a:lnTo>
                    <a:pt x="316229" y="0"/>
                  </a:lnTo>
                  <a:lnTo>
                    <a:pt x="362954" y="3429"/>
                  </a:lnTo>
                  <a:lnTo>
                    <a:pt x="407552" y="13390"/>
                  </a:lnTo>
                  <a:lnTo>
                    <a:pt x="449534" y="29395"/>
                  </a:lnTo>
                  <a:lnTo>
                    <a:pt x="488409" y="50952"/>
                  </a:lnTo>
                  <a:lnTo>
                    <a:pt x="523690" y="77574"/>
                  </a:lnTo>
                  <a:lnTo>
                    <a:pt x="554885" y="108769"/>
                  </a:lnTo>
                  <a:lnTo>
                    <a:pt x="581507" y="144050"/>
                  </a:lnTo>
                  <a:lnTo>
                    <a:pt x="603064" y="182925"/>
                  </a:lnTo>
                  <a:lnTo>
                    <a:pt x="619069" y="224907"/>
                  </a:lnTo>
                  <a:lnTo>
                    <a:pt x="629030" y="269505"/>
                  </a:lnTo>
                  <a:lnTo>
                    <a:pt x="632459" y="316229"/>
                  </a:lnTo>
                  <a:lnTo>
                    <a:pt x="629030" y="362954"/>
                  </a:lnTo>
                  <a:lnTo>
                    <a:pt x="619069" y="407552"/>
                  </a:lnTo>
                  <a:lnTo>
                    <a:pt x="603064" y="449534"/>
                  </a:lnTo>
                  <a:lnTo>
                    <a:pt x="581507" y="488409"/>
                  </a:lnTo>
                  <a:lnTo>
                    <a:pt x="554885" y="523690"/>
                  </a:lnTo>
                  <a:lnTo>
                    <a:pt x="523690" y="554885"/>
                  </a:lnTo>
                  <a:lnTo>
                    <a:pt x="488409" y="581507"/>
                  </a:lnTo>
                  <a:lnTo>
                    <a:pt x="449534" y="603064"/>
                  </a:lnTo>
                  <a:lnTo>
                    <a:pt x="407552" y="619069"/>
                  </a:lnTo>
                  <a:lnTo>
                    <a:pt x="362954" y="629030"/>
                  </a:lnTo>
                  <a:lnTo>
                    <a:pt x="316229" y="632460"/>
                  </a:lnTo>
                  <a:lnTo>
                    <a:pt x="269505" y="629030"/>
                  </a:lnTo>
                  <a:lnTo>
                    <a:pt x="224907" y="619069"/>
                  </a:lnTo>
                  <a:lnTo>
                    <a:pt x="182925" y="603064"/>
                  </a:lnTo>
                  <a:lnTo>
                    <a:pt x="144050" y="581507"/>
                  </a:lnTo>
                  <a:lnTo>
                    <a:pt x="108769" y="554885"/>
                  </a:lnTo>
                  <a:lnTo>
                    <a:pt x="77574" y="523690"/>
                  </a:lnTo>
                  <a:lnTo>
                    <a:pt x="50952" y="488409"/>
                  </a:lnTo>
                  <a:lnTo>
                    <a:pt x="29395" y="449534"/>
                  </a:lnTo>
                  <a:lnTo>
                    <a:pt x="13390" y="407552"/>
                  </a:lnTo>
                  <a:lnTo>
                    <a:pt x="3429" y="362954"/>
                  </a:lnTo>
                  <a:lnTo>
                    <a:pt x="0" y="316229"/>
                  </a:lnTo>
                  <a:close/>
                </a:path>
              </a:pathLst>
            </a:custGeom>
            <a:noFill/>
            <a:ln w="19800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48" name="Google Shape;548;p65"/>
            <p:cNvSpPr/>
            <p:nvPr/>
          </p:nvSpPr>
          <p:spPr>
            <a:xfrm>
              <a:off x="8621267" y="1959864"/>
              <a:ext cx="291465" cy="53340"/>
            </a:xfrm>
            <a:custGeom>
              <a:avLst/>
              <a:gdLst/>
              <a:ahLst/>
              <a:cxnLst/>
              <a:rect l="l" t="t" r="r" b="b"/>
              <a:pathLst>
                <a:path w="291465" h="53339" extrusionOk="0">
                  <a:moveTo>
                    <a:pt x="288798" y="16383"/>
                  </a:moveTo>
                  <a:lnTo>
                    <a:pt x="2285" y="16383"/>
                  </a:lnTo>
                  <a:lnTo>
                    <a:pt x="0" y="18669"/>
                  </a:lnTo>
                  <a:lnTo>
                    <a:pt x="0" y="51308"/>
                  </a:lnTo>
                  <a:lnTo>
                    <a:pt x="2285" y="53339"/>
                  </a:lnTo>
                  <a:lnTo>
                    <a:pt x="288798" y="53339"/>
                  </a:lnTo>
                  <a:lnTo>
                    <a:pt x="291083" y="51308"/>
                  </a:lnTo>
                  <a:lnTo>
                    <a:pt x="291083" y="18669"/>
                  </a:lnTo>
                  <a:lnTo>
                    <a:pt x="288798" y="16383"/>
                  </a:lnTo>
                  <a:close/>
                </a:path>
                <a:path w="291465" h="53339" extrusionOk="0">
                  <a:moveTo>
                    <a:pt x="66928" y="0"/>
                  </a:moveTo>
                  <a:lnTo>
                    <a:pt x="17652" y="0"/>
                  </a:lnTo>
                  <a:lnTo>
                    <a:pt x="15366" y="2286"/>
                  </a:lnTo>
                  <a:lnTo>
                    <a:pt x="15366" y="16383"/>
                  </a:lnTo>
                  <a:lnTo>
                    <a:pt x="69214" y="16383"/>
                  </a:lnTo>
                  <a:lnTo>
                    <a:pt x="69214" y="2286"/>
                  </a:lnTo>
                  <a:lnTo>
                    <a:pt x="66928" y="0"/>
                  </a:lnTo>
                  <a:close/>
                </a:path>
                <a:path w="291465" h="53339" extrusionOk="0">
                  <a:moveTo>
                    <a:pt x="135635" y="0"/>
                  </a:moveTo>
                  <a:lnTo>
                    <a:pt x="86486" y="0"/>
                  </a:lnTo>
                  <a:lnTo>
                    <a:pt x="84327" y="2286"/>
                  </a:lnTo>
                  <a:lnTo>
                    <a:pt x="84327" y="16383"/>
                  </a:lnTo>
                  <a:lnTo>
                    <a:pt x="137922" y="16383"/>
                  </a:lnTo>
                  <a:lnTo>
                    <a:pt x="137922" y="2286"/>
                  </a:lnTo>
                  <a:lnTo>
                    <a:pt x="135635" y="0"/>
                  </a:lnTo>
                  <a:close/>
                </a:path>
                <a:path w="291465" h="53339" extrusionOk="0">
                  <a:moveTo>
                    <a:pt x="204597" y="0"/>
                  </a:moveTo>
                  <a:lnTo>
                    <a:pt x="155448" y="0"/>
                  </a:lnTo>
                  <a:lnTo>
                    <a:pt x="153161" y="2286"/>
                  </a:lnTo>
                  <a:lnTo>
                    <a:pt x="153161" y="16383"/>
                  </a:lnTo>
                  <a:lnTo>
                    <a:pt x="206755" y="16383"/>
                  </a:lnTo>
                  <a:lnTo>
                    <a:pt x="206755" y="2286"/>
                  </a:lnTo>
                  <a:lnTo>
                    <a:pt x="204597" y="0"/>
                  </a:lnTo>
                  <a:close/>
                </a:path>
                <a:path w="291465" h="53339" extrusionOk="0">
                  <a:moveTo>
                    <a:pt x="273430" y="0"/>
                  </a:moveTo>
                  <a:lnTo>
                    <a:pt x="224154" y="0"/>
                  </a:lnTo>
                  <a:lnTo>
                    <a:pt x="221868" y="2286"/>
                  </a:lnTo>
                  <a:lnTo>
                    <a:pt x="221868" y="16383"/>
                  </a:lnTo>
                  <a:lnTo>
                    <a:pt x="275716" y="16383"/>
                  </a:lnTo>
                  <a:lnTo>
                    <a:pt x="275716" y="2286"/>
                  </a:lnTo>
                  <a:lnTo>
                    <a:pt x="273430" y="0"/>
                  </a:lnTo>
                  <a:close/>
                </a:path>
              </a:pathLst>
            </a:custGeom>
            <a:solidFill>
              <a:srgbClr val="D5474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49" name="Google Shape;549;p65"/>
            <p:cNvSpPr/>
            <p:nvPr/>
          </p:nvSpPr>
          <p:spPr>
            <a:xfrm>
              <a:off x="8659526" y="1662684"/>
              <a:ext cx="213995" cy="279400"/>
            </a:xfrm>
            <a:custGeom>
              <a:avLst/>
              <a:gdLst/>
              <a:ahLst/>
              <a:cxnLst/>
              <a:rect l="l" t="t" r="r" b="b"/>
              <a:pathLst>
                <a:path w="213995" h="279400" extrusionOk="0">
                  <a:moveTo>
                    <a:pt x="108299" y="0"/>
                  </a:moveTo>
                  <a:lnTo>
                    <a:pt x="76838" y="38002"/>
                  </a:lnTo>
                  <a:lnTo>
                    <a:pt x="48069" y="76755"/>
                  </a:lnTo>
                  <a:lnTo>
                    <a:pt x="23538" y="116818"/>
                  </a:lnTo>
                  <a:lnTo>
                    <a:pt x="4794" y="158750"/>
                  </a:lnTo>
                  <a:lnTo>
                    <a:pt x="0" y="198060"/>
                  </a:lnTo>
                  <a:lnTo>
                    <a:pt x="11398" y="234156"/>
                  </a:lnTo>
                  <a:lnTo>
                    <a:pt x="35655" y="262584"/>
                  </a:lnTo>
                  <a:lnTo>
                    <a:pt x="69437" y="278891"/>
                  </a:lnTo>
                  <a:lnTo>
                    <a:pt x="57850" y="243754"/>
                  </a:lnTo>
                  <a:lnTo>
                    <a:pt x="60658" y="208295"/>
                  </a:lnTo>
                  <a:lnTo>
                    <a:pt x="77348" y="174861"/>
                  </a:lnTo>
                  <a:lnTo>
                    <a:pt x="107410" y="145795"/>
                  </a:lnTo>
                  <a:lnTo>
                    <a:pt x="136989" y="173160"/>
                  </a:lnTo>
                  <a:lnTo>
                    <a:pt x="154304" y="206882"/>
                  </a:lnTo>
                  <a:lnTo>
                    <a:pt x="157666" y="243272"/>
                  </a:lnTo>
                  <a:lnTo>
                    <a:pt x="145383" y="278638"/>
                  </a:lnTo>
                  <a:lnTo>
                    <a:pt x="178867" y="261082"/>
                  </a:lnTo>
                  <a:lnTo>
                    <a:pt x="202374" y="234013"/>
                  </a:lnTo>
                  <a:lnTo>
                    <a:pt x="213641" y="200396"/>
                  </a:lnTo>
                  <a:lnTo>
                    <a:pt x="210407" y="163194"/>
                  </a:lnTo>
                  <a:lnTo>
                    <a:pt x="193006" y="119425"/>
                  </a:lnTo>
                  <a:lnTo>
                    <a:pt x="168925" y="78406"/>
                  </a:lnTo>
                  <a:lnTo>
                    <a:pt x="140059" y="38983"/>
                  </a:lnTo>
                  <a:lnTo>
                    <a:pt x="108299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550" name="Google Shape;550;p65"/>
          <p:cNvGrpSpPr/>
          <p:nvPr/>
        </p:nvGrpSpPr>
        <p:grpSpPr>
          <a:xfrm>
            <a:off x="8334399" y="3629395"/>
            <a:ext cx="558165" cy="558165"/>
            <a:chOff x="8487155" y="4611624"/>
            <a:chExt cx="558165" cy="558165"/>
          </a:xfrm>
        </p:grpSpPr>
        <p:sp>
          <p:nvSpPr>
            <p:cNvPr id="551" name="Google Shape;551;p65"/>
            <p:cNvSpPr/>
            <p:nvPr/>
          </p:nvSpPr>
          <p:spPr>
            <a:xfrm>
              <a:off x="8606028" y="4776216"/>
              <a:ext cx="321945" cy="228600"/>
            </a:xfrm>
            <a:custGeom>
              <a:avLst/>
              <a:gdLst/>
              <a:ahLst/>
              <a:cxnLst/>
              <a:rect l="l" t="t" r="r" b="b"/>
              <a:pathLst>
                <a:path w="321945" h="228600" extrusionOk="0">
                  <a:moveTo>
                    <a:pt x="306324" y="54864"/>
                  </a:moveTo>
                  <a:lnTo>
                    <a:pt x="297561" y="85471"/>
                  </a:lnTo>
                  <a:lnTo>
                    <a:pt x="296164" y="90043"/>
                  </a:lnTo>
                  <a:lnTo>
                    <a:pt x="292227" y="92964"/>
                  </a:lnTo>
                  <a:lnTo>
                    <a:pt x="285242" y="92964"/>
                  </a:lnTo>
                  <a:lnTo>
                    <a:pt x="282829" y="92075"/>
                  </a:lnTo>
                  <a:lnTo>
                    <a:pt x="272415" y="83693"/>
                  </a:lnTo>
                  <a:lnTo>
                    <a:pt x="268478" y="87884"/>
                  </a:lnTo>
                  <a:lnTo>
                    <a:pt x="232791" y="128778"/>
                  </a:lnTo>
                  <a:lnTo>
                    <a:pt x="230886" y="131064"/>
                  </a:lnTo>
                  <a:lnTo>
                    <a:pt x="228092" y="132334"/>
                  </a:lnTo>
                  <a:lnTo>
                    <a:pt x="223012" y="132334"/>
                  </a:lnTo>
                  <a:lnTo>
                    <a:pt x="221107" y="131699"/>
                  </a:lnTo>
                  <a:lnTo>
                    <a:pt x="219456" y="130683"/>
                  </a:lnTo>
                  <a:lnTo>
                    <a:pt x="219329" y="130683"/>
                  </a:lnTo>
                  <a:lnTo>
                    <a:pt x="219075" y="130556"/>
                  </a:lnTo>
                  <a:lnTo>
                    <a:pt x="216154" y="128397"/>
                  </a:lnTo>
                  <a:lnTo>
                    <a:pt x="210693" y="125349"/>
                  </a:lnTo>
                  <a:lnTo>
                    <a:pt x="210185" y="125095"/>
                  </a:lnTo>
                  <a:lnTo>
                    <a:pt x="209804" y="124714"/>
                  </a:lnTo>
                  <a:lnTo>
                    <a:pt x="209296" y="124460"/>
                  </a:lnTo>
                  <a:lnTo>
                    <a:pt x="178943" y="104013"/>
                  </a:lnTo>
                  <a:lnTo>
                    <a:pt x="176657" y="106426"/>
                  </a:lnTo>
                  <a:lnTo>
                    <a:pt x="170180" y="113411"/>
                  </a:lnTo>
                  <a:lnTo>
                    <a:pt x="126873" y="158496"/>
                  </a:lnTo>
                  <a:lnTo>
                    <a:pt x="119761" y="165989"/>
                  </a:lnTo>
                  <a:lnTo>
                    <a:pt x="116713" y="167386"/>
                  </a:lnTo>
                  <a:lnTo>
                    <a:pt x="111760" y="167386"/>
                  </a:lnTo>
                  <a:lnTo>
                    <a:pt x="109982" y="167005"/>
                  </a:lnTo>
                  <a:lnTo>
                    <a:pt x="108585" y="166370"/>
                  </a:lnTo>
                  <a:lnTo>
                    <a:pt x="108204" y="166370"/>
                  </a:lnTo>
                  <a:lnTo>
                    <a:pt x="76073" y="151130"/>
                  </a:lnTo>
                  <a:lnTo>
                    <a:pt x="70104" y="157988"/>
                  </a:lnTo>
                  <a:lnTo>
                    <a:pt x="69977" y="157988"/>
                  </a:lnTo>
                  <a:lnTo>
                    <a:pt x="22225" y="211455"/>
                  </a:lnTo>
                  <a:lnTo>
                    <a:pt x="21590" y="212344"/>
                  </a:lnTo>
                  <a:lnTo>
                    <a:pt x="20701" y="212979"/>
                  </a:lnTo>
                  <a:lnTo>
                    <a:pt x="19812" y="213360"/>
                  </a:lnTo>
                  <a:lnTo>
                    <a:pt x="306324" y="213360"/>
                  </a:lnTo>
                  <a:lnTo>
                    <a:pt x="306324" y="167386"/>
                  </a:lnTo>
                  <a:lnTo>
                    <a:pt x="306324" y="132334"/>
                  </a:lnTo>
                  <a:lnTo>
                    <a:pt x="306324" y="92964"/>
                  </a:lnTo>
                  <a:lnTo>
                    <a:pt x="306324" y="54864"/>
                  </a:lnTo>
                  <a:close/>
                </a:path>
                <a:path w="321945" h="228600" extrusionOk="0">
                  <a:moveTo>
                    <a:pt x="307086" y="24638"/>
                  </a:moveTo>
                  <a:lnTo>
                    <a:pt x="304927" y="22225"/>
                  </a:lnTo>
                  <a:lnTo>
                    <a:pt x="301752" y="22225"/>
                  </a:lnTo>
                  <a:lnTo>
                    <a:pt x="301244" y="22352"/>
                  </a:lnTo>
                  <a:lnTo>
                    <a:pt x="300736" y="22606"/>
                  </a:lnTo>
                  <a:lnTo>
                    <a:pt x="246253" y="45466"/>
                  </a:lnTo>
                  <a:lnTo>
                    <a:pt x="243586" y="46482"/>
                  </a:lnTo>
                  <a:lnTo>
                    <a:pt x="241935" y="47244"/>
                  </a:lnTo>
                  <a:lnTo>
                    <a:pt x="241554" y="49657"/>
                  </a:lnTo>
                  <a:lnTo>
                    <a:pt x="243078" y="50927"/>
                  </a:lnTo>
                  <a:lnTo>
                    <a:pt x="255143" y="59817"/>
                  </a:lnTo>
                  <a:lnTo>
                    <a:pt x="256286" y="60706"/>
                  </a:lnTo>
                  <a:lnTo>
                    <a:pt x="256540" y="62357"/>
                  </a:lnTo>
                  <a:lnTo>
                    <a:pt x="223393" y="100965"/>
                  </a:lnTo>
                  <a:lnTo>
                    <a:pt x="223012" y="101727"/>
                  </a:lnTo>
                  <a:lnTo>
                    <a:pt x="222123" y="101981"/>
                  </a:lnTo>
                  <a:lnTo>
                    <a:pt x="220726" y="101981"/>
                  </a:lnTo>
                  <a:lnTo>
                    <a:pt x="220345" y="101854"/>
                  </a:lnTo>
                  <a:lnTo>
                    <a:pt x="219837" y="101727"/>
                  </a:lnTo>
                  <a:lnTo>
                    <a:pt x="219837" y="101473"/>
                  </a:lnTo>
                  <a:lnTo>
                    <a:pt x="207899" y="94361"/>
                  </a:lnTo>
                  <a:lnTo>
                    <a:pt x="176530" y="75819"/>
                  </a:lnTo>
                  <a:lnTo>
                    <a:pt x="176022" y="75565"/>
                  </a:lnTo>
                  <a:lnTo>
                    <a:pt x="175641" y="75438"/>
                  </a:lnTo>
                  <a:lnTo>
                    <a:pt x="174244" y="75438"/>
                  </a:lnTo>
                  <a:lnTo>
                    <a:pt x="173482" y="75819"/>
                  </a:lnTo>
                  <a:lnTo>
                    <a:pt x="172974" y="76327"/>
                  </a:lnTo>
                  <a:lnTo>
                    <a:pt x="170307" y="79629"/>
                  </a:lnTo>
                  <a:lnTo>
                    <a:pt x="163957" y="87376"/>
                  </a:lnTo>
                  <a:lnTo>
                    <a:pt x="112649" y="147574"/>
                  </a:lnTo>
                  <a:lnTo>
                    <a:pt x="112395" y="148209"/>
                  </a:lnTo>
                  <a:lnTo>
                    <a:pt x="111506" y="148590"/>
                  </a:lnTo>
                  <a:lnTo>
                    <a:pt x="110109" y="148590"/>
                  </a:lnTo>
                  <a:lnTo>
                    <a:pt x="92265" y="142113"/>
                  </a:lnTo>
                  <a:lnTo>
                    <a:pt x="71628" y="134620"/>
                  </a:lnTo>
                  <a:lnTo>
                    <a:pt x="70231" y="134620"/>
                  </a:lnTo>
                  <a:lnTo>
                    <a:pt x="69342" y="135001"/>
                  </a:lnTo>
                  <a:lnTo>
                    <a:pt x="68834" y="135636"/>
                  </a:lnTo>
                  <a:lnTo>
                    <a:pt x="20853" y="199009"/>
                  </a:lnTo>
                  <a:lnTo>
                    <a:pt x="15240" y="206375"/>
                  </a:lnTo>
                  <a:lnTo>
                    <a:pt x="20193" y="200660"/>
                  </a:lnTo>
                  <a:lnTo>
                    <a:pt x="62572" y="153416"/>
                  </a:lnTo>
                  <a:lnTo>
                    <a:pt x="70104" y="144907"/>
                  </a:lnTo>
                  <a:lnTo>
                    <a:pt x="71501" y="143002"/>
                  </a:lnTo>
                  <a:lnTo>
                    <a:pt x="72009" y="142494"/>
                  </a:lnTo>
                  <a:lnTo>
                    <a:pt x="72898" y="142113"/>
                  </a:lnTo>
                  <a:lnTo>
                    <a:pt x="74422" y="142113"/>
                  </a:lnTo>
                  <a:lnTo>
                    <a:pt x="74803" y="142367"/>
                  </a:lnTo>
                  <a:lnTo>
                    <a:pt x="110744" y="159131"/>
                  </a:lnTo>
                  <a:lnTo>
                    <a:pt x="111252" y="159258"/>
                  </a:lnTo>
                  <a:lnTo>
                    <a:pt x="112014" y="159512"/>
                  </a:lnTo>
                  <a:lnTo>
                    <a:pt x="113792" y="159512"/>
                  </a:lnTo>
                  <a:lnTo>
                    <a:pt x="114808" y="159131"/>
                  </a:lnTo>
                  <a:lnTo>
                    <a:pt x="115570" y="158242"/>
                  </a:lnTo>
                  <a:lnTo>
                    <a:pt x="120523" y="153035"/>
                  </a:lnTo>
                  <a:lnTo>
                    <a:pt x="124790" y="148590"/>
                  </a:lnTo>
                  <a:lnTo>
                    <a:pt x="163957" y="107823"/>
                  </a:lnTo>
                  <a:lnTo>
                    <a:pt x="170307" y="100838"/>
                  </a:lnTo>
                  <a:lnTo>
                    <a:pt x="176276" y="94742"/>
                  </a:lnTo>
                  <a:lnTo>
                    <a:pt x="177038" y="94361"/>
                  </a:lnTo>
                  <a:lnTo>
                    <a:pt x="178308" y="94361"/>
                  </a:lnTo>
                  <a:lnTo>
                    <a:pt x="178816" y="94488"/>
                  </a:lnTo>
                  <a:lnTo>
                    <a:pt x="179324" y="94869"/>
                  </a:lnTo>
                  <a:lnTo>
                    <a:pt x="213360" y="117856"/>
                  </a:lnTo>
                  <a:lnTo>
                    <a:pt x="213487" y="117856"/>
                  </a:lnTo>
                  <a:lnTo>
                    <a:pt x="219837" y="121666"/>
                  </a:lnTo>
                  <a:lnTo>
                    <a:pt x="223266" y="123952"/>
                  </a:lnTo>
                  <a:lnTo>
                    <a:pt x="223774" y="124333"/>
                  </a:lnTo>
                  <a:lnTo>
                    <a:pt x="225552" y="124333"/>
                  </a:lnTo>
                  <a:lnTo>
                    <a:pt x="226187" y="124079"/>
                  </a:lnTo>
                  <a:lnTo>
                    <a:pt x="226695" y="123444"/>
                  </a:lnTo>
                  <a:lnTo>
                    <a:pt x="245440" y="101981"/>
                  </a:lnTo>
                  <a:lnTo>
                    <a:pt x="262636" y="82296"/>
                  </a:lnTo>
                  <a:lnTo>
                    <a:pt x="269748" y="74549"/>
                  </a:lnTo>
                  <a:lnTo>
                    <a:pt x="270256" y="74041"/>
                  </a:lnTo>
                  <a:lnTo>
                    <a:pt x="271145" y="73660"/>
                  </a:lnTo>
                  <a:lnTo>
                    <a:pt x="272415" y="73660"/>
                  </a:lnTo>
                  <a:lnTo>
                    <a:pt x="273050" y="73914"/>
                  </a:lnTo>
                  <a:lnTo>
                    <a:pt x="273431" y="74168"/>
                  </a:lnTo>
                  <a:lnTo>
                    <a:pt x="285750" y="84201"/>
                  </a:lnTo>
                  <a:lnTo>
                    <a:pt x="286258" y="84709"/>
                  </a:lnTo>
                  <a:lnTo>
                    <a:pt x="287020" y="84836"/>
                  </a:lnTo>
                  <a:lnTo>
                    <a:pt x="288798" y="84836"/>
                  </a:lnTo>
                  <a:lnTo>
                    <a:pt x="289687" y="84201"/>
                  </a:lnTo>
                  <a:lnTo>
                    <a:pt x="289941" y="82931"/>
                  </a:lnTo>
                  <a:lnTo>
                    <a:pt x="292633" y="73660"/>
                  </a:lnTo>
                  <a:lnTo>
                    <a:pt x="306197" y="27051"/>
                  </a:lnTo>
                  <a:lnTo>
                    <a:pt x="307086" y="24638"/>
                  </a:lnTo>
                  <a:close/>
                </a:path>
                <a:path w="321945" h="228600" extrusionOk="0">
                  <a:moveTo>
                    <a:pt x="321564" y="1524"/>
                  </a:moveTo>
                  <a:lnTo>
                    <a:pt x="319786" y="0"/>
                  </a:lnTo>
                  <a:lnTo>
                    <a:pt x="314071" y="0"/>
                  </a:lnTo>
                  <a:lnTo>
                    <a:pt x="314071" y="7747"/>
                  </a:lnTo>
                  <a:lnTo>
                    <a:pt x="314071" y="220853"/>
                  </a:lnTo>
                  <a:lnTo>
                    <a:pt x="7493" y="220853"/>
                  </a:lnTo>
                  <a:lnTo>
                    <a:pt x="7493" y="7747"/>
                  </a:lnTo>
                  <a:lnTo>
                    <a:pt x="314071" y="7747"/>
                  </a:lnTo>
                  <a:lnTo>
                    <a:pt x="314071" y="0"/>
                  </a:lnTo>
                  <a:lnTo>
                    <a:pt x="1778" y="0"/>
                  </a:lnTo>
                  <a:lnTo>
                    <a:pt x="0" y="1524"/>
                  </a:lnTo>
                  <a:lnTo>
                    <a:pt x="0" y="227076"/>
                  </a:lnTo>
                  <a:lnTo>
                    <a:pt x="1778" y="228600"/>
                  </a:lnTo>
                  <a:lnTo>
                    <a:pt x="319786" y="228600"/>
                  </a:lnTo>
                  <a:lnTo>
                    <a:pt x="321564" y="227076"/>
                  </a:lnTo>
                  <a:lnTo>
                    <a:pt x="321564" y="220853"/>
                  </a:lnTo>
                  <a:lnTo>
                    <a:pt x="321564" y="7747"/>
                  </a:lnTo>
                  <a:lnTo>
                    <a:pt x="321564" y="1524"/>
                  </a:lnTo>
                  <a:close/>
                </a:path>
              </a:pathLst>
            </a:custGeom>
            <a:solidFill>
              <a:srgbClr val="959595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52" name="Google Shape;552;p65"/>
            <p:cNvSpPr/>
            <p:nvPr/>
          </p:nvSpPr>
          <p:spPr>
            <a:xfrm>
              <a:off x="8487155" y="4611624"/>
              <a:ext cx="558165" cy="558165"/>
            </a:xfrm>
            <a:custGeom>
              <a:avLst/>
              <a:gdLst/>
              <a:ahLst/>
              <a:cxnLst/>
              <a:rect l="l" t="t" r="r" b="b"/>
              <a:pathLst>
                <a:path w="558165" h="558164" extrusionOk="0">
                  <a:moveTo>
                    <a:pt x="0" y="278892"/>
                  </a:moveTo>
                  <a:lnTo>
                    <a:pt x="3649" y="233648"/>
                  </a:lnTo>
                  <a:lnTo>
                    <a:pt x="14215" y="190731"/>
                  </a:lnTo>
                  <a:lnTo>
                    <a:pt x="31125" y="150714"/>
                  </a:lnTo>
                  <a:lnTo>
                    <a:pt x="53803" y="114171"/>
                  </a:lnTo>
                  <a:lnTo>
                    <a:pt x="81676" y="81676"/>
                  </a:lnTo>
                  <a:lnTo>
                    <a:pt x="114171" y="53803"/>
                  </a:lnTo>
                  <a:lnTo>
                    <a:pt x="150714" y="31125"/>
                  </a:lnTo>
                  <a:lnTo>
                    <a:pt x="190731" y="14215"/>
                  </a:lnTo>
                  <a:lnTo>
                    <a:pt x="233648" y="3649"/>
                  </a:lnTo>
                  <a:lnTo>
                    <a:pt x="278892" y="0"/>
                  </a:lnTo>
                  <a:lnTo>
                    <a:pt x="324135" y="3649"/>
                  </a:lnTo>
                  <a:lnTo>
                    <a:pt x="367052" y="14215"/>
                  </a:lnTo>
                  <a:lnTo>
                    <a:pt x="407069" y="31125"/>
                  </a:lnTo>
                  <a:lnTo>
                    <a:pt x="443612" y="53803"/>
                  </a:lnTo>
                  <a:lnTo>
                    <a:pt x="476107" y="81676"/>
                  </a:lnTo>
                  <a:lnTo>
                    <a:pt x="503980" y="114171"/>
                  </a:lnTo>
                  <a:lnTo>
                    <a:pt x="526658" y="150714"/>
                  </a:lnTo>
                  <a:lnTo>
                    <a:pt x="543568" y="190731"/>
                  </a:lnTo>
                  <a:lnTo>
                    <a:pt x="554134" y="233648"/>
                  </a:lnTo>
                  <a:lnTo>
                    <a:pt x="557784" y="278892"/>
                  </a:lnTo>
                  <a:lnTo>
                    <a:pt x="554134" y="324135"/>
                  </a:lnTo>
                  <a:lnTo>
                    <a:pt x="543568" y="367052"/>
                  </a:lnTo>
                  <a:lnTo>
                    <a:pt x="526658" y="407069"/>
                  </a:lnTo>
                  <a:lnTo>
                    <a:pt x="503980" y="443612"/>
                  </a:lnTo>
                  <a:lnTo>
                    <a:pt x="476107" y="476107"/>
                  </a:lnTo>
                  <a:lnTo>
                    <a:pt x="443612" y="503980"/>
                  </a:lnTo>
                  <a:lnTo>
                    <a:pt x="407069" y="526658"/>
                  </a:lnTo>
                  <a:lnTo>
                    <a:pt x="367052" y="543568"/>
                  </a:lnTo>
                  <a:lnTo>
                    <a:pt x="324135" y="554134"/>
                  </a:lnTo>
                  <a:lnTo>
                    <a:pt x="278892" y="557783"/>
                  </a:lnTo>
                  <a:lnTo>
                    <a:pt x="233648" y="554134"/>
                  </a:lnTo>
                  <a:lnTo>
                    <a:pt x="190731" y="543568"/>
                  </a:lnTo>
                  <a:lnTo>
                    <a:pt x="150714" y="526658"/>
                  </a:lnTo>
                  <a:lnTo>
                    <a:pt x="114171" y="503980"/>
                  </a:lnTo>
                  <a:lnTo>
                    <a:pt x="81676" y="476107"/>
                  </a:lnTo>
                  <a:lnTo>
                    <a:pt x="53803" y="443612"/>
                  </a:lnTo>
                  <a:lnTo>
                    <a:pt x="31125" y="407069"/>
                  </a:lnTo>
                  <a:lnTo>
                    <a:pt x="14215" y="367052"/>
                  </a:lnTo>
                  <a:lnTo>
                    <a:pt x="3649" y="324135"/>
                  </a:lnTo>
                  <a:lnTo>
                    <a:pt x="0" y="278892"/>
                  </a:lnTo>
                  <a:close/>
                </a:path>
              </a:pathLst>
            </a:custGeom>
            <a:noFill/>
            <a:ln w="9525" cap="flat" cmpd="sng">
              <a:solidFill>
                <a:srgbClr val="959595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553" name="Google Shape;553;p65"/>
          <p:cNvGrpSpPr/>
          <p:nvPr/>
        </p:nvGrpSpPr>
        <p:grpSpPr>
          <a:xfrm>
            <a:off x="8340961" y="4277789"/>
            <a:ext cx="558165" cy="556260"/>
            <a:chOff x="8487155" y="5583936"/>
            <a:chExt cx="558165" cy="556260"/>
          </a:xfrm>
        </p:grpSpPr>
        <p:sp>
          <p:nvSpPr>
            <p:cNvPr id="554" name="Google Shape;554;p65"/>
            <p:cNvSpPr/>
            <p:nvPr/>
          </p:nvSpPr>
          <p:spPr>
            <a:xfrm>
              <a:off x="8691371" y="5750052"/>
              <a:ext cx="151130" cy="273050"/>
            </a:xfrm>
            <a:custGeom>
              <a:avLst/>
              <a:gdLst/>
              <a:ahLst/>
              <a:cxnLst/>
              <a:rect l="l" t="t" r="r" b="b"/>
              <a:pathLst>
                <a:path w="151129" h="273050" extrusionOk="0">
                  <a:moveTo>
                    <a:pt x="55118" y="142290"/>
                  </a:moveTo>
                  <a:lnTo>
                    <a:pt x="47244" y="142290"/>
                  </a:lnTo>
                  <a:lnTo>
                    <a:pt x="47244" y="271030"/>
                  </a:lnTo>
                  <a:lnTo>
                    <a:pt x="49022" y="272796"/>
                  </a:lnTo>
                  <a:lnTo>
                    <a:pt x="53339" y="272796"/>
                  </a:lnTo>
                  <a:lnTo>
                    <a:pt x="55118" y="271030"/>
                  </a:lnTo>
                  <a:lnTo>
                    <a:pt x="55118" y="142290"/>
                  </a:lnTo>
                  <a:close/>
                </a:path>
                <a:path w="151129" h="273050" extrusionOk="0">
                  <a:moveTo>
                    <a:pt x="103885" y="142290"/>
                  </a:moveTo>
                  <a:lnTo>
                    <a:pt x="96138" y="142290"/>
                  </a:lnTo>
                  <a:lnTo>
                    <a:pt x="96138" y="228650"/>
                  </a:lnTo>
                  <a:lnTo>
                    <a:pt x="97789" y="230403"/>
                  </a:lnTo>
                  <a:lnTo>
                    <a:pt x="102107" y="230403"/>
                  </a:lnTo>
                  <a:lnTo>
                    <a:pt x="103885" y="228650"/>
                  </a:lnTo>
                  <a:lnTo>
                    <a:pt x="103885" y="142290"/>
                  </a:lnTo>
                  <a:close/>
                </a:path>
                <a:path w="151129" h="273050" extrusionOk="0">
                  <a:moveTo>
                    <a:pt x="149098" y="99720"/>
                  </a:moveTo>
                  <a:lnTo>
                    <a:pt x="1777" y="99720"/>
                  </a:lnTo>
                  <a:lnTo>
                    <a:pt x="0" y="101485"/>
                  </a:lnTo>
                  <a:lnTo>
                    <a:pt x="0" y="140525"/>
                  </a:lnTo>
                  <a:lnTo>
                    <a:pt x="1777" y="142290"/>
                  </a:lnTo>
                  <a:lnTo>
                    <a:pt x="149098" y="142290"/>
                  </a:lnTo>
                  <a:lnTo>
                    <a:pt x="150875" y="140525"/>
                  </a:lnTo>
                  <a:lnTo>
                    <a:pt x="150875" y="101485"/>
                  </a:lnTo>
                  <a:lnTo>
                    <a:pt x="149098" y="99720"/>
                  </a:lnTo>
                  <a:close/>
                </a:path>
                <a:path w="151129" h="273050" extrusionOk="0">
                  <a:moveTo>
                    <a:pt x="77088" y="0"/>
                  </a:moveTo>
                  <a:lnTo>
                    <a:pt x="74295" y="0"/>
                  </a:lnTo>
                  <a:lnTo>
                    <a:pt x="57122" y="3456"/>
                  </a:lnTo>
                  <a:lnTo>
                    <a:pt x="43116" y="12882"/>
                  </a:lnTo>
                  <a:lnTo>
                    <a:pt x="33682" y="26858"/>
                  </a:lnTo>
                  <a:lnTo>
                    <a:pt x="30225" y="43967"/>
                  </a:lnTo>
                  <a:lnTo>
                    <a:pt x="30225" y="99720"/>
                  </a:lnTo>
                  <a:lnTo>
                    <a:pt x="37973" y="99720"/>
                  </a:lnTo>
                  <a:lnTo>
                    <a:pt x="37973" y="43967"/>
                  </a:lnTo>
                  <a:lnTo>
                    <a:pt x="40826" y="29921"/>
                  </a:lnTo>
                  <a:lnTo>
                    <a:pt x="48609" y="18397"/>
                  </a:lnTo>
                  <a:lnTo>
                    <a:pt x="60154" y="10600"/>
                  </a:lnTo>
                  <a:lnTo>
                    <a:pt x="74295" y="7734"/>
                  </a:lnTo>
                  <a:lnTo>
                    <a:pt x="100657" y="7734"/>
                  </a:lnTo>
                  <a:lnTo>
                    <a:pt x="94281" y="3456"/>
                  </a:lnTo>
                  <a:lnTo>
                    <a:pt x="77088" y="0"/>
                  </a:lnTo>
                  <a:close/>
                </a:path>
                <a:path w="151129" h="273050" extrusionOk="0">
                  <a:moveTo>
                    <a:pt x="100657" y="7734"/>
                  </a:moveTo>
                  <a:lnTo>
                    <a:pt x="77088" y="7734"/>
                  </a:lnTo>
                  <a:lnTo>
                    <a:pt x="91283" y="10600"/>
                  </a:lnTo>
                  <a:lnTo>
                    <a:pt x="102822" y="18397"/>
                  </a:lnTo>
                  <a:lnTo>
                    <a:pt x="110575" y="29921"/>
                  </a:lnTo>
                  <a:lnTo>
                    <a:pt x="113410" y="43967"/>
                  </a:lnTo>
                  <a:lnTo>
                    <a:pt x="113410" y="99720"/>
                  </a:lnTo>
                  <a:lnTo>
                    <a:pt x="121284" y="99720"/>
                  </a:lnTo>
                  <a:lnTo>
                    <a:pt x="121284" y="43967"/>
                  </a:lnTo>
                  <a:lnTo>
                    <a:pt x="117808" y="26858"/>
                  </a:lnTo>
                  <a:lnTo>
                    <a:pt x="108330" y="12882"/>
                  </a:lnTo>
                  <a:lnTo>
                    <a:pt x="100657" y="7734"/>
                  </a:lnTo>
                  <a:close/>
                </a:path>
              </a:pathLst>
            </a:custGeom>
            <a:solidFill>
              <a:srgbClr val="959595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55" name="Google Shape;555;p65"/>
            <p:cNvSpPr/>
            <p:nvPr/>
          </p:nvSpPr>
          <p:spPr>
            <a:xfrm>
              <a:off x="8673083" y="5701284"/>
              <a:ext cx="185927" cy="100584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56" name="Google Shape;556;p65"/>
            <p:cNvSpPr/>
            <p:nvPr/>
          </p:nvSpPr>
          <p:spPr>
            <a:xfrm>
              <a:off x="8487155" y="5583936"/>
              <a:ext cx="558165" cy="556260"/>
            </a:xfrm>
            <a:custGeom>
              <a:avLst/>
              <a:gdLst/>
              <a:ahLst/>
              <a:cxnLst/>
              <a:rect l="l" t="t" r="r" b="b"/>
              <a:pathLst>
                <a:path w="558165" h="556260" extrusionOk="0">
                  <a:moveTo>
                    <a:pt x="0" y="278129"/>
                  </a:moveTo>
                  <a:lnTo>
                    <a:pt x="3649" y="233015"/>
                  </a:lnTo>
                  <a:lnTo>
                    <a:pt x="14215" y="190219"/>
                  </a:lnTo>
                  <a:lnTo>
                    <a:pt x="31125" y="150313"/>
                  </a:lnTo>
                  <a:lnTo>
                    <a:pt x="53803" y="113870"/>
                  </a:lnTo>
                  <a:lnTo>
                    <a:pt x="81676" y="81462"/>
                  </a:lnTo>
                  <a:lnTo>
                    <a:pt x="114171" y="53663"/>
                  </a:lnTo>
                  <a:lnTo>
                    <a:pt x="150714" y="31044"/>
                  </a:lnTo>
                  <a:lnTo>
                    <a:pt x="190731" y="14179"/>
                  </a:lnTo>
                  <a:lnTo>
                    <a:pt x="233648" y="3640"/>
                  </a:lnTo>
                  <a:lnTo>
                    <a:pt x="278892" y="0"/>
                  </a:lnTo>
                  <a:lnTo>
                    <a:pt x="324135" y="3640"/>
                  </a:lnTo>
                  <a:lnTo>
                    <a:pt x="367052" y="14179"/>
                  </a:lnTo>
                  <a:lnTo>
                    <a:pt x="407069" y="31044"/>
                  </a:lnTo>
                  <a:lnTo>
                    <a:pt x="443612" y="53663"/>
                  </a:lnTo>
                  <a:lnTo>
                    <a:pt x="476107" y="81462"/>
                  </a:lnTo>
                  <a:lnTo>
                    <a:pt x="503980" y="113870"/>
                  </a:lnTo>
                  <a:lnTo>
                    <a:pt x="526658" y="150313"/>
                  </a:lnTo>
                  <a:lnTo>
                    <a:pt x="543568" y="190219"/>
                  </a:lnTo>
                  <a:lnTo>
                    <a:pt x="554134" y="233015"/>
                  </a:lnTo>
                  <a:lnTo>
                    <a:pt x="557784" y="278129"/>
                  </a:lnTo>
                  <a:lnTo>
                    <a:pt x="554134" y="323244"/>
                  </a:lnTo>
                  <a:lnTo>
                    <a:pt x="543568" y="366040"/>
                  </a:lnTo>
                  <a:lnTo>
                    <a:pt x="526658" y="405946"/>
                  </a:lnTo>
                  <a:lnTo>
                    <a:pt x="503980" y="442389"/>
                  </a:lnTo>
                  <a:lnTo>
                    <a:pt x="476107" y="474797"/>
                  </a:lnTo>
                  <a:lnTo>
                    <a:pt x="443612" y="502596"/>
                  </a:lnTo>
                  <a:lnTo>
                    <a:pt x="407069" y="525215"/>
                  </a:lnTo>
                  <a:lnTo>
                    <a:pt x="367052" y="542080"/>
                  </a:lnTo>
                  <a:lnTo>
                    <a:pt x="324135" y="552619"/>
                  </a:lnTo>
                  <a:lnTo>
                    <a:pt x="278892" y="556259"/>
                  </a:lnTo>
                  <a:lnTo>
                    <a:pt x="233648" y="552619"/>
                  </a:lnTo>
                  <a:lnTo>
                    <a:pt x="190731" y="542080"/>
                  </a:lnTo>
                  <a:lnTo>
                    <a:pt x="150714" y="525215"/>
                  </a:lnTo>
                  <a:lnTo>
                    <a:pt x="114171" y="502596"/>
                  </a:lnTo>
                  <a:lnTo>
                    <a:pt x="81676" y="474797"/>
                  </a:lnTo>
                  <a:lnTo>
                    <a:pt x="53803" y="442389"/>
                  </a:lnTo>
                  <a:lnTo>
                    <a:pt x="31125" y="405946"/>
                  </a:lnTo>
                  <a:lnTo>
                    <a:pt x="14215" y="366040"/>
                  </a:lnTo>
                  <a:lnTo>
                    <a:pt x="3649" y="323244"/>
                  </a:lnTo>
                  <a:lnTo>
                    <a:pt x="0" y="278129"/>
                  </a:lnTo>
                  <a:close/>
                </a:path>
              </a:pathLst>
            </a:custGeom>
            <a:noFill/>
            <a:ln w="9525" cap="flat" cmpd="sng">
              <a:solidFill>
                <a:srgbClr val="959595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557" name="Google Shape;557;p65"/>
          <p:cNvGrpSpPr/>
          <p:nvPr/>
        </p:nvGrpSpPr>
        <p:grpSpPr>
          <a:xfrm>
            <a:off x="8332267" y="1905721"/>
            <a:ext cx="558165" cy="558165"/>
            <a:chOff x="8487155" y="2255520"/>
            <a:chExt cx="558165" cy="558165"/>
          </a:xfrm>
        </p:grpSpPr>
        <p:sp>
          <p:nvSpPr>
            <p:cNvPr id="558" name="Google Shape;558;p65"/>
            <p:cNvSpPr/>
            <p:nvPr/>
          </p:nvSpPr>
          <p:spPr>
            <a:xfrm>
              <a:off x="8580120" y="2427731"/>
              <a:ext cx="372110" cy="212090"/>
            </a:xfrm>
            <a:custGeom>
              <a:avLst/>
              <a:gdLst/>
              <a:ahLst/>
              <a:cxnLst/>
              <a:rect l="l" t="t" r="r" b="b"/>
              <a:pathLst>
                <a:path w="372109" h="212089" extrusionOk="0">
                  <a:moveTo>
                    <a:pt x="58801" y="181737"/>
                  </a:moveTo>
                  <a:lnTo>
                    <a:pt x="54483" y="177419"/>
                  </a:lnTo>
                  <a:lnTo>
                    <a:pt x="43942" y="177419"/>
                  </a:lnTo>
                  <a:lnTo>
                    <a:pt x="39624" y="181737"/>
                  </a:lnTo>
                  <a:lnTo>
                    <a:pt x="39624" y="192278"/>
                  </a:lnTo>
                  <a:lnTo>
                    <a:pt x="43942" y="196596"/>
                  </a:lnTo>
                  <a:lnTo>
                    <a:pt x="54483" y="196596"/>
                  </a:lnTo>
                  <a:lnTo>
                    <a:pt x="58801" y="192278"/>
                  </a:lnTo>
                  <a:lnTo>
                    <a:pt x="58801" y="181737"/>
                  </a:lnTo>
                  <a:close/>
                </a:path>
                <a:path w="372109" h="212089" extrusionOk="0">
                  <a:moveTo>
                    <a:pt x="65278" y="54356"/>
                  </a:moveTo>
                  <a:lnTo>
                    <a:pt x="43815" y="54356"/>
                  </a:lnTo>
                  <a:lnTo>
                    <a:pt x="43815" y="71247"/>
                  </a:lnTo>
                  <a:lnTo>
                    <a:pt x="65278" y="71247"/>
                  </a:lnTo>
                  <a:lnTo>
                    <a:pt x="65278" y="54356"/>
                  </a:lnTo>
                  <a:close/>
                </a:path>
                <a:path w="372109" h="212089" extrusionOk="0">
                  <a:moveTo>
                    <a:pt x="65278" y="29464"/>
                  </a:moveTo>
                  <a:lnTo>
                    <a:pt x="43815" y="29464"/>
                  </a:lnTo>
                  <a:lnTo>
                    <a:pt x="43815" y="46482"/>
                  </a:lnTo>
                  <a:lnTo>
                    <a:pt x="65278" y="46482"/>
                  </a:lnTo>
                  <a:lnTo>
                    <a:pt x="65278" y="29464"/>
                  </a:lnTo>
                  <a:close/>
                </a:path>
                <a:path w="372109" h="212089" extrusionOk="0">
                  <a:moveTo>
                    <a:pt x="65278" y="11938"/>
                  </a:moveTo>
                  <a:lnTo>
                    <a:pt x="47371" y="11938"/>
                  </a:lnTo>
                  <a:lnTo>
                    <a:pt x="45466" y="12192"/>
                  </a:lnTo>
                  <a:lnTo>
                    <a:pt x="43815" y="12319"/>
                  </a:lnTo>
                  <a:lnTo>
                    <a:pt x="43815" y="21209"/>
                  </a:lnTo>
                  <a:lnTo>
                    <a:pt x="65278" y="21209"/>
                  </a:lnTo>
                  <a:lnTo>
                    <a:pt x="65278" y="11938"/>
                  </a:lnTo>
                  <a:close/>
                </a:path>
                <a:path w="372109" h="212089" extrusionOk="0">
                  <a:moveTo>
                    <a:pt x="75184" y="186817"/>
                  </a:moveTo>
                  <a:lnTo>
                    <a:pt x="73215" y="177050"/>
                  </a:lnTo>
                  <a:lnTo>
                    <a:pt x="68110" y="169418"/>
                  </a:lnTo>
                  <a:lnTo>
                    <a:pt x="67856" y="169062"/>
                  </a:lnTo>
                  <a:lnTo>
                    <a:pt x="67310" y="168694"/>
                  </a:lnTo>
                  <a:lnTo>
                    <a:pt x="67310" y="196342"/>
                  </a:lnTo>
                  <a:lnTo>
                    <a:pt x="59563" y="204089"/>
                  </a:lnTo>
                  <a:lnTo>
                    <a:pt x="40513" y="204089"/>
                  </a:lnTo>
                  <a:lnTo>
                    <a:pt x="32766" y="196342"/>
                  </a:lnTo>
                  <a:lnTo>
                    <a:pt x="32880" y="177050"/>
                  </a:lnTo>
                  <a:lnTo>
                    <a:pt x="40513" y="169418"/>
                  </a:lnTo>
                  <a:lnTo>
                    <a:pt x="59563" y="169418"/>
                  </a:lnTo>
                  <a:lnTo>
                    <a:pt x="67183" y="177050"/>
                  </a:lnTo>
                  <a:lnTo>
                    <a:pt x="67310" y="196342"/>
                  </a:lnTo>
                  <a:lnTo>
                    <a:pt x="67310" y="168694"/>
                  </a:lnTo>
                  <a:lnTo>
                    <a:pt x="59905" y="163664"/>
                  </a:lnTo>
                  <a:lnTo>
                    <a:pt x="50165" y="161671"/>
                  </a:lnTo>
                  <a:lnTo>
                    <a:pt x="40386" y="163664"/>
                  </a:lnTo>
                  <a:lnTo>
                    <a:pt x="32397" y="169062"/>
                  </a:lnTo>
                  <a:lnTo>
                    <a:pt x="27000" y="177050"/>
                  </a:lnTo>
                  <a:lnTo>
                    <a:pt x="25019" y="186817"/>
                  </a:lnTo>
                  <a:lnTo>
                    <a:pt x="27000" y="196570"/>
                  </a:lnTo>
                  <a:lnTo>
                    <a:pt x="32397" y="204520"/>
                  </a:lnTo>
                  <a:lnTo>
                    <a:pt x="40386" y="209880"/>
                  </a:lnTo>
                  <a:lnTo>
                    <a:pt x="50165" y="211836"/>
                  </a:lnTo>
                  <a:lnTo>
                    <a:pt x="59905" y="209880"/>
                  </a:lnTo>
                  <a:lnTo>
                    <a:pt x="67856" y="204520"/>
                  </a:lnTo>
                  <a:lnTo>
                    <a:pt x="68148" y="204089"/>
                  </a:lnTo>
                  <a:lnTo>
                    <a:pt x="73215" y="196570"/>
                  </a:lnTo>
                  <a:lnTo>
                    <a:pt x="75184" y="186817"/>
                  </a:lnTo>
                  <a:close/>
                </a:path>
                <a:path w="372109" h="212089" extrusionOk="0">
                  <a:moveTo>
                    <a:pt x="133985" y="181737"/>
                  </a:moveTo>
                  <a:lnTo>
                    <a:pt x="129667" y="177419"/>
                  </a:lnTo>
                  <a:lnTo>
                    <a:pt x="119126" y="177419"/>
                  </a:lnTo>
                  <a:lnTo>
                    <a:pt x="114808" y="181737"/>
                  </a:lnTo>
                  <a:lnTo>
                    <a:pt x="114808" y="192278"/>
                  </a:lnTo>
                  <a:lnTo>
                    <a:pt x="119126" y="196596"/>
                  </a:lnTo>
                  <a:lnTo>
                    <a:pt x="129667" y="196596"/>
                  </a:lnTo>
                  <a:lnTo>
                    <a:pt x="133985" y="192278"/>
                  </a:lnTo>
                  <a:lnTo>
                    <a:pt x="133985" y="181737"/>
                  </a:lnTo>
                  <a:close/>
                </a:path>
                <a:path w="372109" h="212089" extrusionOk="0">
                  <a:moveTo>
                    <a:pt x="149733" y="186817"/>
                  </a:moveTo>
                  <a:lnTo>
                    <a:pt x="147764" y="177050"/>
                  </a:lnTo>
                  <a:lnTo>
                    <a:pt x="142659" y="169418"/>
                  </a:lnTo>
                  <a:lnTo>
                    <a:pt x="142405" y="169062"/>
                  </a:lnTo>
                  <a:lnTo>
                    <a:pt x="141986" y="168783"/>
                  </a:lnTo>
                  <a:lnTo>
                    <a:pt x="141986" y="196342"/>
                  </a:lnTo>
                  <a:lnTo>
                    <a:pt x="134366" y="204089"/>
                  </a:lnTo>
                  <a:lnTo>
                    <a:pt x="115189" y="204089"/>
                  </a:lnTo>
                  <a:lnTo>
                    <a:pt x="107442" y="196342"/>
                  </a:lnTo>
                  <a:lnTo>
                    <a:pt x="107556" y="177050"/>
                  </a:lnTo>
                  <a:lnTo>
                    <a:pt x="115189" y="169418"/>
                  </a:lnTo>
                  <a:lnTo>
                    <a:pt x="134366" y="169418"/>
                  </a:lnTo>
                  <a:lnTo>
                    <a:pt x="141859" y="177050"/>
                  </a:lnTo>
                  <a:lnTo>
                    <a:pt x="141986" y="196342"/>
                  </a:lnTo>
                  <a:lnTo>
                    <a:pt x="141986" y="168783"/>
                  </a:lnTo>
                  <a:lnTo>
                    <a:pt x="134454" y="163664"/>
                  </a:lnTo>
                  <a:lnTo>
                    <a:pt x="124714" y="161671"/>
                  </a:lnTo>
                  <a:lnTo>
                    <a:pt x="115036" y="163664"/>
                  </a:lnTo>
                  <a:lnTo>
                    <a:pt x="107124" y="169062"/>
                  </a:lnTo>
                  <a:lnTo>
                    <a:pt x="101777" y="177050"/>
                  </a:lnTo>
                  <a:lnTo>
                    <a:pt x="99822" y="186817"/>
                  </a:lnTo>
                  <a:lnTo>
                    <a:pt x="101777" y="196570"/>
                  </a:lnTo>
                  <a:lnTo>
                    <a:pt x="107124" y="204520"/>
                  </a:lnTo>
                  <a:lnTo>
                    <a:pt x="115036" y="209880"/>
                  </a:lnTo>
                  <a:lnTo>
                    <a:pt x="124714" y="211836"/>
                  </a:lnTo>
                  <a:lnTo>
                    <a:pt x="134454" y="209880"/>
                  </a:lnTo>
                  <a:lnTo>
                    <a:pt x="142405" y="204520"/>
                  </a:lnTo>
                  <a:lnTo>
                    <a:pt x="142697" y="204089"/>
                  </a:lnTo>
                  <a:lnTo>
                    <a:pt x="147764" y="196570"/>
                  </a:lnTo>
                  <a:lnTo>
                    <a:pt x="149733" y="186817"/>
                  </a:lnTo>
                  <a:close/>
                </a:path>
                <a:path w="372109" h="212089" extrusionOk="0">
                  <a:moveTo>
                    <a:pt x="249555" y="61341"/>
                  </a:moveTo>
                  <a:lnTo>
                    <a:pt x="245681" y="42240"/>
                  </a:lnTo>
                  <a:lnTo>
                    <a:pt x="235140" y="26568"/>
                  </a:lnTo>
                  <a:lnTo>
                    <a:pt x="219544" y="15963"/>
                  </a:lnTo>
                  <a:lnTo>
                    <a:pt x="200533" y="12065"/>
                  </a:lnTo>
                  <a:lnTo>
                    <a:pt x="157353" y="12065"/>
                  </a:lnTo>
                  <a:lnTo>
                    <a:pt x="155575" y="5334"/>
                  </a:lnTo>
                  <a:lnTo>
                    <a:pt x="149225" y="0"/>
                  </a:lnTo>
                  <a:lnTo>
                    <a:pt x="100203" y="0"/>
                  </a:lnTo>
                  <a:lnTo>
                    <a:pt x="93980" y="5334"/>
                  </a:lnTo>
                  <a:lnTo>
                    <a:pt x="92075" y="12065"/>
                  </a:lnTo>
                  <a:lnTo>
                    <a:pt x="73533" y="12065"/>
                  </a:lnTo>
                  <a:lnTo>
                    <a:pt x="73533" y="102235"/>
                  </a:lnTo>
                  <a:lnTo>
                    <a:pt x="65532" y="102235"/>
                  </a:lnTo>
                  <a:lnTo>
                    <a:pt x="65532" y="79502"/>
                  </a:lnTo>
                  <a:lnTo>
                    <a:pt x="43815" y="79502"/>
                  </a:lnTo>
                  <a:lnTo>
                    <a:pt x="43815" y="102235"/>
                  </a:lnTo>
                  <a:lnTo>
                    <a:pt x="35560" y="102235"/>
                  </a:lnTo>
                  <a:lnTo>
                    <a:pt x="35560" y="13970"/>
                  </a:lnTo>
                  <a:lnTo>
                    <a:pt x="21374" y="20739"/>
                  </a:lnTo>
                  <a:lnTo>
                    <a:pt x="10109" y="31470"/>
                  </a:lnTo>
                  <a:lnTo>
                    <a:pt x="2679" y="45300"/>
                  </a:lnTo>
                  <a:lnTo>
                    <a:pt x="0" y="61341"/>
                  </a:lnTo>
                  <a:lnTo>
                    <a:pt x="0" y="86360"/>
                  </a:lnTo>
                  <a:lnTo>
                    <a:pt x="3886" y="105537"/>
                  </a:lnTo>
                  <a:lnTo>
                    <a:pt x="14478" y="121196"/>
                  </a:lnTo>
                  <a:lnTo>
                    <a:pt x="30099" y="131762"/>
                  </a:lnTo>
                  <a:lnTo>
                    <a:pt x="49149" y="135636"/>
                  </a:lnTo>
                  <a:lnTo>
                    <a:pt x="204470" y="135636"/>
                  </a:lnTo>
                  <a:lnTo>
                    <a:pt x="222008" y="132080"/>
                  </a:lnTo>
                  <a:lnTo>
                    <a:pt x="236347" y="122389"/>
                  </a:lnTo>
                  <a:lnTo>
                    <a:pt x="245999" y="108051"/>
                  </a:lnTo>
                  <a:lnTo>
                    <a:pt x="247180" y="102235"/>
                  </a:lnTo>
                  <a:lnTo>
                    <a:pt x="249555" y="90551"/>
                  </a:lnTo>
                  <a:lnTo>
                    <a:pt x="249555" y="61341"/>
                  </a:lnTo>
                  <a:close/>
                </a:path>
                <a:path w="372109" h="212089" extrusionOk="0">
                  <a:moveTo>
                    <a:pt x="251206" y="141859"/>
                  </a:moveTo>
                  <a:lnTo>
                    <a:pt x="9144" y="141859"/>
                  </a:lnTo>
                  <a:lnTo>
                    <a:pt x="7620" y="143510"/>
                  </a:lnTo>
                  <a:lnTo>
                    <a:pt x="7620" y="176657"/>
                  </a:lnTo>
                  <a:lnTo>
                    <a:pt x="9144" y="178435"/>
                  </a:lnTo>
                  <a:lnTo>
                    <a:pt x="18669" y="178435"/>
                  </a:lnTo>
                  <a:lnTo>
                    <a:pt x="19939" y="173990"/>
                  </a:lnTo>
                  <a:lnTo>
                    <a:pt x="24892" y="165950"/>
                  </a:lnTo>
                  <a:lnTo>
                    <a:pt x="31851" y="159639"/>
                  </a:lnTo>
                  <a:lnTo>
                    <a:pt x="40411" y="155524"/>
                  </a:lnTo>
                  <a:lnTo>
                    <a:pt x="50165" y="154051"/>
                  </a:lnTo>
                  <a:lnTo>
                    <a:pt x="59842" y="155524"/>
                  </a:lnTo>
                  <a:lnTo>
                    <a:pt x="68402" y="159639"/>
                  </a:lnTo>
                  <a:lnTo>
                    <a:pt x="75361" y="165950"/>
                  </a:lnTo>
                  <a:lnTo>
                    <a:pt x="80264" y="173990"/>
                  </a:lnTo>
                  <a:lnTo>
                    <a:pt x="81661" y="178435"/>
                  </a:lnTo>
                  <a:lnTo>
                    <a:pt x="93218" y="178435"/>
                  </a:lnTo>
                  <a:lnTo>
                    <a:pt x="124714" y="154051"/>
                  </a:lnTo>
                  <a:lnTo>
                    <a:pt x="134442" y="155524"/>
                  </a:lnTo>
                  <a:lnTo>
                    <a:pt x="143002" y="159639"/>
                  </a:lnTo>
                  <a:lnTo>
                    <a:pt x="149923" y="165950"/>
                  </a:lnTo>
                  <a:lnTo>
                    <a:pt x="154813" y="173990"/>
                  </a:lnTo>
                  <a:lnTo>
                    <a:pt x="156210" y="178435"/>
                  </a:lnTo>
                  <a:lnTo>
                    <a:pt x="251206" y="178435"/>
                  </a:lnTo>
                  <a:lnTo>
                    <a:pt x="251206" y="154051"/>
                  </a:lnTo>
                  <a:lnTo>
                    <a:pt x="251206" y="141859"/>
                  </a:lnTo>
                  <a:close/>
                </a:path>
                <a:path w="372109" h="212089" extrusionOk="0">
                  <a:moveTo>
                    <a:pt x="320294" y="181737"/>
                  </a:moveTo>
                  <a:lnTo>
                    <a:pt x="316103" y="177419"/>
                  </a:lnTo>
                  <a:lnTo>
                    <a:pt x="305435" y="177419"/>
                  </a:lnTo>
                  <a:lnTo>
                    <a:pt x="301244" y="181737"/>
                  </a:lnTo>
                  <a:lnTo>
                    <a:pt x="301244" y="192278"/>
                  </a:lnTo>
                  <a:lnTo>
                    <a:pt x="305435" y="196596"/>
                  </a:lnTo>
                  <a:lnTo>
                    <a:pt x="316103" y="196596"/>
                  </a:lnTo>
                  <a:lnTo>
                    <a:pt x="320294" y="192278"/>
                  </a:lnTo>
                  <a:lnTo>
                    <a:pt x="320294" y="181737"/>
                  </a:lnTo>
                  <a:close/>
                </a:path>
                <a:path w="372109" h="212089" extrusionOk="0">
                  <a:moveTo>
                    <a:pt x="335280" y="186817"/>
                  </a:moveTo>
                  <a:lnTo>
                    <a:pt x="333311" y="177050"/>
                  </a:lnTo>
                  <a:lnTo>
                    <a:pt x="328206" y="169418"/>
                  </a:lnTo>
                  <a:lnTo>
                    <a:pt x="327952" y="169062"/>
                  </a:lnTo>
                  <a:lnTo>
                    <a:pt x="327279" y="168617"/>
                  </a:lnTo>
                  <a:lnTo>
                    <a:pt x="327279" y="196342"/>
                  </a:lnTo>
                  <a:lnTo>
                    <a:pt x="319659" y="204089"/>
                  </a:lnTo>
                  <a:lnTo>
                    <a:pt x="300609" y="204089"/>
                  </a:lnTo>
                  <a:lnTo>
                    <a:pt x="292862" y="196342"/>
                  </a:lnTo>
                  <a:lnTo>
                    <a:pt x="292976" y="177050"/>
                  </a:lnTo>
                  <a:lnTo>
                    <a:pt x="300609" y="169418"/>
                  </a:lnTo>
                  <a:lnTo>
                    <a:pt x="319659" y="169418"/>
                  </a:lnTo>
                  <a:lnTo>
                    <a:pt x="327152" y="177050"/>
                  </a:lnTo>
                  <a:lnTo>
                    <a:pt x="327279" y="196342"/>
                  </a:lnTo>
                  <a:lnTo>
                    <a:pt x="327279" y="168617"/>
                  </a:lnTo>
                  <a:lnTo>
                    <a:pt x="320001" y="163664"/>
                  </a:lnTo>
                  <a:lnTo>
                    <a:pt x="310261" y="161671"/>
                  </a:lnTo>
                  <a:lnTo>
                    <a:pt x="300507" y="163664"/>
                  </a:lnTo>
                  <a:lnTo>
                    <a:pt x="292557" y="169062"/>
                  </a:lnTo>
                  <a:lnTo>
                    <a:pt x="287197" y="177050"/>
                  </a:lnTo>
                  <a:lnTo>
                    <a:pt x="285242" y="186817"/>
                  </a:lnTo>
                  <a:lnTo>
                    <a:pt x="287197" y="196570"/>
                  </a:lnTo>
                  <a:lnTo>
                    <a:pt x="292557" y="204520"/>
                  </a:lnTo>
                  <a:lnTo>
                    <a:pt x="300507" y="209880"/>
                  </a:lnTo>
                  <a:lnTo>
                    <a:pt x="310261" y="211836"/>
                  </a:lnTo>
                  <a:lnTo>
                    <a:pt x="320001" y="209880"/>
                  </a:lnTo>
                  <a:lnTo>
                    <a:pt x="327952" y="204520"/>
                  </a:lnTo>
                  <a:lnTo>
                    <a:pt x="328244" y="204089"/>
                  </a:lnTo>
                  <a:lnTo>
                    <a:pt x="333311" y="196570"/>
                  </a:lnTo>
                  <a:lnTo>
                    <a:pt x="335280" y="186817"/>
                  </a:lnTo>
                  <a:close/>
                </a:path>
                <a:path w="372109" h="212089" extrusionOk="0">
                  <a:moveTo>
                    <a:pt x="347472" y="107950"/>
                  </a:moveTo>
                  <a:lnTo>
                    <a:pt x="347345" y="107188"/>
                  </a:lnTo>
                  <a:lnTo>
                    <a:pt x="326898" y="72390"/>
                  </a:lnTo>
                  <a:lnTo>
                    <a:pt x="325755" y="70485"/>
                  </a:lnTo>
                  <a:lnTo>
                    <a:pt x="325120" y="69088"/>
                  </a:lnTo>
                  <a:lnTo>
                    <a:pt x="285242" y="69088"/>
                  </a:lnTo>
                  <a:lnTo>
                    <a:pt x="284353" y="69977"/>
                  </a:lnTo>
                  <a:lnTo>
                    <a:pt x="284353" y="110109"/>
                  </a:lnTo>
                  <a:lnTo>
                    <a:pt x="285242" y="110744"/>
                  </a:lnTo>
                  <a:lnTo>
                    <a:pt x="345694" y="110744"/>
                  </a:lnTo>
                  <a:lnTo>
                    <a:pt x="346964" y="109728"/>
                  </a:lnTo>
                  <a:lnTo>
                    <a:pt x="347472" y="107950"/>
                  </a:lnTo>
                  <a:close/>
                </a:path>
                <a:path w="372109" h="212089" extrusionOk="0">
                  <a:moveTo>
                    <a:pt x="371856" y="115951"/>
                  </a:moveTo>
                  <a:lnTo>
                    <a:pt x="337959" y="64008"/>
                  </a:lnTo>
                  <a:lnTo>
                    <a:pt x="332994" y="56388"/>
                  </a:lnTo>
                  <a:lnTo>
                    <a:pt x="260858" y="56388"/>
                  </a:lnTo>
                  <a:lnTo>
                    <a:pt x="259080" y="58166"/>
                  </a:lnTo>
                  <a:lnTo>
                    <a:pt x="259080" y="176657"/>
                  </a:lnTo>
                  <a:lnTo>
                    <a:pt x="260858" y="178435"/>
                  </a:lnTo>
                  <a:lnTo>
                    <a:pt x="278638" y="178435"/>
                  </a:lnTo>
                  <a:lnTo>
                    <a:pt x="280035" y="173990"/>
                  </a:lnTo>
                  <a:lnTo>
                    <a:pt x="281940" y="170688"/>
                  </a:lnTo>
                  <a:lnTo>
                    <a:pt x="266827" y="170688"/>
                  </a:lnTo>
                  <a:lnTo>
                    <a:pt x="266827" y="64008"/>
                  </a:lnTo>
                  <a:lnTo>
                    <a:pt x="328676" y="64008"/>
                  </a:lnTo>
                  <a:lnTo>
                    <a:pt x="364109" y="118237"/>
                  </a:lnTo>
                  <a:lnTo>
                    <a:pt x="364109" y="170688"/>
                  </a:lnTo>
                  <a:lnTo>
                    <a:pt x="338582" y="170688"/>
                  </a:lnTo>
                  <a:lnTo>
                    <a:pt x="340360" y="173990"/>
                  </a:lnTo>
                  <a:lnTo>
                    <a:pt x="341757" y="178435"/>
                  </a:lnTo>
                  <a:lnTo>
                    <a:pt x="370078" y="178435"/>
                  </a:lnTo>
                  <a:lnTo>
                    <a:pt x="371856" y="176657"/>
                  </a:lnTo>
                  <a:lnTo>
                    <a:pt x="371856" y="115951"/>
                  </a:lnTo>
                  <a:close/>
                </a:path>
              </a:pathLst>
            </a:custGeom>
            <a:solidFill>
              <a:srgbClr val="959595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59" name="Google Shape;559;p65"/>
            <p:cNvSpPr/>
            <p:nvPr/>
          </p:nvSpPr>
          <p:spPr>
            <a:xfrm>
              <a:off x="8487155" y="2255520"/>
              <a:ext cx="558165" cy="558165"/>
            </a:xfrm>
            <a:custGeom>
              <a:avLst/>
              <a:gdLst/>
              <a:ahLst/>
              <a:cxnLst/>
              <a:rect l="l" t="t" r="r" b="b"/>
              <a:pathLst>
                <a:path w="558165" h="558164" extrusionOk="0">
                  <a:moveTo>
                    <a:pt x="0" y="278891"/>
                  </a:moveTo>
                  <a:lnTo>
                    <a:pt x="3649" y="233648"/>
                  </a:lnTo>
                  <a:lnTo>
                    <a:pt x="14215" y="190731"/>
                  </a:lnTo>
                  <a:lnTo>
                    <a:pt x="31125" y="150714"/>
                  </a:lnTo>
                  <a:lnTo>
                    <a:pt x="53803" y="114171"/>
                  </a:lnTo>
                  <a:lnTo>
                    <a:pt x="81676" y="81676"/>
                  </a:lnTo>
                  <a:lnTo>
                    <a:pt x="114171" y="53803"/>
                  </a:lnTo>
                  <a:lnTo>
                    <a:pt x="150714" y="31125"/>
                  </a:lnTo>
                  <a:lnTo>
                    <a:pt x="190731" y="14215"/>
                  </a:lnTo>
                  <a:lnTo>
                    <a:pt x="233648" y="3649"/>
                  </a:lnTo>
                  <a:lnTo>
                    <a:pt x="278892" y="0"/>
                  </a:lnTo>
                  <a:lnTo>
                    <a:pt x="324135" y="3649"/>
                  </a:lnTo>
                  <a:lnTo>
                    <a:pt x="367052" y="14215"/>
                  </a:lnTo>
                  <a:lnTo>
                    <a:pt x="407069" y="31125"/>
                  </a:lnTo>
                  <a:lnTo>
                    <a:pt x="443612" y="53803"/>
                  </a:lnTo>
                  <a:lnTo>
                    <a:pt x="476107" y="81676"/>
                  </a:lnTo>
                  <a:lnTo>
                    <a:pt x="503980" y="114171"/>
                  </a:lnTo>
                  <a:lnTo>
                    <a:pt x="526658" y="150714"/>
                  </a:lnTo>
                  <a:lnTo>
                    <a:pt x="543568" y="190731"/>
                  </a:lnTo>
                  <a:lnTo>
                    <a:pt x="554134" y="233648"/>
                  </a:lnTo>
                  <a:lnTo>
                    <a:pt x="557784" y="278891"/>
                  </a:lnTo>
                  <a:lnTo>
                    <a:pt x="554134" y="324135"/>
                  </a:lnTo>
                  <a:lnTo>
                    <a:pt x="543568" y="367052"/>
                  </a:lnTo>
                  <a:lnTo>
                    <a:pt x="526658" y="407069"/>
                  </a:lnTo>
                  <a:lnTo>
                    <a:pt x="503980" y="443612"/>
                  </a:lnTo>
                  <a:lnTo>
                    <a:pt x="476107" y="476107"/>
                  </a:lnTo>
                  <a:lnTo>
                    <a:pt x="443612" y="503980"/>
                  </a:lnTo>
                  <a:lnTo>
                    <a:pt x="407069" y="526658"/>
                  </a:lnTo>
                  <a:lnTo>
                    <a:pt x="367052" y="543568"/>
                  </a:lnTo>
                  <a:lnTo>
                    <a:pt x="324135" y="554134"/>
                  </a:lnTo>
                  <a:lnTo>
                    <a:pt x="278892" y="557783"/>
                  </a:lnTo>
                  <a:lnTo>
                    <a:pt x="233648" y="554134"/>
                  </a:lnTo>
                  <a:lnTo>
                    <a:pt x="190731" y="543568"/>
                  </a:lnTo>
                  <a:lnTo>
                    <a:pt x="150714" y="526658"/>
                  </a:lnTo>
                  <a:lnTo>
                    <a:pt x="114171" y="503980"/>
                  </a:lnTo>
                  <a:lnTo>
                    <a:pt x="81676" y="476107"/>
                  </a:lnTo>
                  <a:lnTo>
                    <a:pt x="53803" y="443612"/>
                  </a:lnTo>
                  <a:lnTo>
                    <a:pt x="31125" y="407069"/>
                  </a:lnTo>
                  <a:lnTo>
                    <a:pt x="14215" y="367052"/>
                  </a:lnTo>
                  <a:lnTo>
                    <a:pt x="3649" y="324135"/>
                  </a:lnTo>
                  <a:lnTo>
                    <a:pt x="0" y="278891"/>
                  </a:lnTo>
                  <a:close/>
                </a:path>
              </a:pathLst>
            </a:custGeom>
            <a:noFill/>
            <a:ln w="9525" cap="flat" cmpd="sng">
              <a:solidFill>
                <a:srgbClr val="959595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560" name="Google Shape;560;p65"/>
          <p:cNvSpPr txBox="1"/>
          <p:nvPr/>
        </p:nvSpPr>
        <p:spPr>
          <a:xfrm>
            <a:off x="10382432" y="1869693"/>
            <a:ext cx="1704460" cy="812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Сопоставима </a:t>
            </a: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с  расстоянием</a:t>
            </a: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от Москвы </a:t>
            </a: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до Нью-Йорка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61" name="Google Shape;561;p65"/>
          <p:cNvSpPr txBox="1"/>
          <p:nvPr/>
        </p:nvSpPr>
        <p:spPr>
          <a:xfrm>
            <a:off x="8994001" y="4410154"/>
            <a:ext cx="2194560" cy="454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150" rIns="0" bIns="0" anchor="t" anchorCtr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8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Москва входит в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топ-5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самых  освещенных мегаполисов планеты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62" name="Google Shape;562;p65"/>
          <p:cNvSpPr/>
          <p:nvPr/>
        </p:nvSpPr>
        <p:spPr>
          <a:xfrm>
            <a:off x="10081756" y="2125168"/>
            <a:ext cx="111251" cy="199644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63" name="Google Shape;563;p65"/>
          <p:cNvSpPr/>
          <p:nvPr/>
        </p:nvSpPr>
        <p:spPr>
          <a:xfrm>
            <a:off x="675781" y="2524285"/>
            <a:ext cx="3112770" cy="0"/>
          </a:xfrm>
          <a:custGeom>
            <a:avLst/>
            <a:gdLst/>
            <a:ahLst/>
            <a:cxnLst/>
            <a:rect l="l" t="t" r="r" b="b"/>
            <a:pathLst>
              <a:path w="3112770" h="120000" extrusionOk="0">
                <a:moveTo>
                  <a:pt x="0" y="0"/>
                </a:moveTo>
                <a:lnTo>
                  <a:pt x="3112389" y="0"/>
                </a:lnTo>
              </a:path>
            </a:pathLst>
          </a:custGeom>
          <a:noFill/>
          <a:ln w="9525" cap="flat" cmpd="sng">
            <a:solidFill>
              <a:srgbClr val="959595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64" name="Google Shape;564;p65"/>
          <p:cNvSpPr/>
          <p:nvPr/>
        </p:nvSpPr>
        <p:spPr>
          <a:xfrm>
            <a:off x="8288643" y="2778092"/>
            <a:ext cx="3112770" cy="0"/>
          </a:xfrm>
          <a:custGeom>
            <a:avLst/>
            <a:gdLst/>
            <a:ahLst/>
            <a:cxnLst/>
            <a:rect l="l" t="t" r="r" b="b"/>
            <a:pathLst>
              <a:path w="3112770" h="120000" extrusionOk="0">
                <a:moveTo>
                  <a:pt x="0" y="0"/>
                </a:moveTo>
                <a:lnTo>
                  <a:pt x="3112389" y="0"/>
                </a:lnTo>
              </a:path>
            </a:pathLst>
          </a:custGeom>
          <a:noFill/>
          <a:ln w="9525" cap="flat" cmpd="sng">
            <a:solidFill>
              <a:srgbClr val="959595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65" name="Google Shape;565;p65"/>
          <p:cNvSpPr txBox="1">
            <a:spLocks noGrp="1"/>
          </p:cNvSpPr>
          <p:nvPr>
            <p:ph type="title"/>
          </p:nvPr>
        </p:nvSpPr>
        <p:spPr>
          <a:xfrm>
            <a:off x="550926" y="630863"/>
            <a:ext cx="9637395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Trebuchet MS"/>
              <a:buNone/>
            </a:pPr>
            <a:r>
              <a:rPr lang="ru-RU" sz="2000" dirty="0"/>
              <a:t>Жилищно-коммунальный  комплекс Москвы – один из крупнейших в мире</a:t>
            </a:r>
            <a:endParaRPr dirty="0"/>
          </a:p>
        </p:txBody>
      </p:sp>
      <p:sp>
        <p:nvSpPr>
          <p:cNvPr id="567" name="Google Shape;567;p65"/>
          <p:cNvSpPr txBox="1"/>
          <p:nvPr/>
        </p:nvSpPr>
        <p:spPr>
          <a:xfrm>
            <a:off x="1306388" y="4101490"/>
            <a:ext cx="2688320" cy="352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4775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16 607 км </a:t>
            </a: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- протяженность сетей </a:t>
            </a:r>
            <a:endParaRPr kumimoji="0" sz="1000" b="1" i="0" u="none" strike="noStrike" kern="0" cap="none" spc="0" normalizeH="0" baseline="0" noProof="0" dirty="0">
              <a:ln>
                <a:noFill/>
              </a:ln>
              <a:solidFill>
                <a:srgbClr val="585858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8307685" y="5154187"/>
            <a:ext cx="632460" cy="632460"/>
            <a:chOff x="8472576" y="2940479"/>
            <a:chExt cx="632460" cy="63246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5349" y="2985129"/>
              <a:ext cx="551181" cy="552311"/>
            </a:xfrm>
            <a:prstGeom prst="rect">
              <a:avLst/>
            </a:prstGeom>
          </p:spPr>
        </p:pic>
        <p:sp>
          <p:nvSpPr>
            <p:cNvPr id="63" name="Google Shape;547;p65"/>
            <p:cNvSpPr/>
            <p:nvPr/>
          </p:nvSpPr>
          <p:spPr>
            <a:xfrm>
              <a:off x="8472576" y="2940479"/>
              <a:ext cx="632460" cy="632460"/>
            </a:xfrm>
            <a:custGeom>
              <a:avLst/>
              <a:gdLst/>
              <a:ahLst/>
              <a:cxnLst/>
              <a:rect l="l" t="t" r="r" b="b"/>
              <a:pathLst>
                <a:path w="632459" h="632460" extrusionOk="0">
                  <a:moveTo>
                    <a:pt x="0" y="316229"/>
                  </a:moveTo>
                  <a:lnTo>
                    <a:pt x="3429" y="269505"/>
                  </a:lnTo>
                  <a:lnTo>
                    <a:pt x="13390" y="224907"/>
                  </a:lnTo>
                  <a:lnTo>
                    <a:pt x="29395" y="182925"/>
                  </a:lnTo>
                  <a:lnTo>
                    <a:pt x="50952" y="144050"/>
                  </a:lnTo>
                  <a:lnTo>
                    <a:pt x="77574" y="108769"/>
                  </a:lnTo>
                  <a:lnTo>
                    <a:pt x="108769" y="77574"/>
                  </a:lnTo>
                  <a:lnTo>
                    <a:pt x="144050" y="50952"/>
                  </a:lnTo>
                  <a:lnTo>
                    <a:pt x="182925" y="29395"/>
                  </a:lnTo>
                  <a:lnTo>
                    <a:pt x="224907" y="13390"/>
                  </a:lnTo>
                  <a:lnTo>
                    <a:pt x="269505" y="3429"/>
                  </a:lnTo>
                  <a:lnTo>
                    <a:pt x="316229" y="0"/>
                  </a:lnTo>
                  <a:lnTo>
                    <a:pt x="362954" y="3429"/>
                  </a:lnTo>
                  <a:lnTo>
                    <a:pt x="407552" y="13390"/>
                  </a:lnTo>
                  <a:lnTo>
                    <a:pt x="449534" y="29395"/>
                  </a:lnTo>
                  <a:lnTo>
                    <a:pt x="488409" y="50952"/>
                  </a:lnTo>
                  <a:lnTo>
                    <a:pt x="523690" y="77574"/>
                  </a:lnTo>
                  <a:lnTo>
                    <a:pt x="554885" y="108769"/>
                  </a:lnTo>
                  <a:lnTo>
                    <a:pt x="581507" y="144050"/>
                  </a:lnTo>
                  <a:lnTo>
                    <a:pt x="603064" y="182925"/>
                  </a:lnTo>
                  <a:lnTo>
                    <a:pt x="619069" y="224907"/>
                  </a:lnTo>
                  <a:lnTo>
                    <a:pt x="629030" y="269505"/>
                  </a:lnTo>
                  <a:lnTo>
                    <a:pt x="632459" y="316229"/>
                  </a:lnTo>
                  <a:lnTo>
                    <a:pt x="629030" y="362954"/>
                  </a:lnTo>
                  <a:lnTo>
                    <a:pt x="619069" y="407552"/>
                  </a:lnTo>
                  <a:lnTo>
                    <a:pt x="603064" y="449534"/>
                  </a:lnTo>
                  <a:lnTo>
                    <a:pt x="581507" y="488409"/>
                  </a:lnTo>
                  <a:lnTo>
                    <a:pt x="554885" y="523690"/>
                  </a:lnTo>
                  <a:lnTo>
                    <a:pt x="523690" y="554885"/>
                  </a:lnTo>
                  <a:lnTo>
                    <a:pt x="488409" y="581507"/>
                  </a:lnTo>
                  <a:lnTo>
                    <a:pt x="449534" y="603064"/>
                  </a:lnTo>
                  <a:lnTo>
                    <a:pt x="407552" y="619069"/>
                  </a:lnTo>
                  <a:lnTo>
                    <a:pt x="362954" y="629030"/>
                  </a:lnTo>
                  <a:lnTo>
                    <a:pt x="316229" y="632460"/>
                  </a:lnTo>
                  <a:lnTo>
                    <a:pt x="269505" y="629030"/>
                  </a:lnTo>
                  <a:lnTo>
                    <a:pt x="224907" y="619069"/>
                  </a:lnTo>
                  <a:lnTo>
                    <a:pt x="182925" y="603064"/>
                  </a:lnTo>
                  <a:lnTo>
                    <a:pt x="144050" y="581507"/>
                  </a:lnTo>
                  <a:lnTo>
                    <a:pt x="108769" y="554885"/>
                  </a:lnTo>
                  <a:lnTo>
                    <a:pt x="77574" y="523690"/>
                  </a:lnTo>
                  <a:lnTo>
                    <a:pt x="50952" y="488409"/>
                  </a:lnTo>
                  <a:lnTo>
                    <a:pt x="29395" y="449534"/>
                  </a:lnTo>
                  <a:lnTo>
                    <a:pt x="13390" y="407552"/>
                  </a:lnTo>
                  <a:lnTo>
                    <a:pt x="3429" y="362954"/>
                  </a:lnTo>
                  <a:lnTo>
                    <a:pt x="0" y="316229"/>
                  </a:lnTo>
                  <a:close/>
                </a:path>
              </a:pathLst>
            </a:custGeom>
            <a:noFill/>
            <a:ln w="19800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453" y="1095297"/>
            <a:ext cx="3947364" cy="5583471"/>
          </a:xfrm>
          <a:prstGeom prst="rect">
            <a:avLst/>
          </a:prstGeom>
        </p:spPr>
      </p:pic>
      <p:sp>
        <p:nvSpPr>
          <p:cNvPr id="74" name="Google Shape;564;p65"/>
          <p:cNvSpPr/>
          <p:nvPr/>
        </p:nvSpPr>
        <p:spPr>
          <a:xfrm>
            <a:off x="8204453" y="5032092"/>
            <a:ext cx="3112770" cy="0"/>
          </a:xfrm>
          <a:custGeom>
            <a:avLst/>
            <a:gdLst/>
            <a:ahLst/>
            <a:cxnLst/>
            <a:rect l="l" t="t" r="r" b="b"/>
            <a:pathLst>
              <a:path w="3112770" h="120000" extrusionOk="0">
                <a:moveTo>
                  <a:pt x="0" y="0"/>
                </a:moveTo>
                <a:lnTo>
                  <a:pt x="3112389" y="0"/>
                </a:lnTo>
              </a:path>
            </a:pathLst>
          </a:custGeom>
          <a:noFill/>
          <a:ln w="9525" cap="flat" cmpd="sng">
            <a:solidFill>
              <a:srgbClr val="959595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5" name="Google Shape;541;p65"/>
          <p:cNvSpPr txBox="1"/>
          <p:nvPr/>
        </p:nvSpPr>
        <p:spPr>
          <a:xfrm>
            <a:off x="9040102" y="5308594"/>
            <a:ext cx="1356781" cy="258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Коллекторы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rebuchet MS" panose="020B0603020202020204" pitchFamily="34" charset="0"/>
              <a:ea typeface="Trebuchet MS"/>
              <a:cs typeface="Trebuchet MS"/>
              <a:sym typeface="Trebuchet MS"/>
            </a:endParaRPr>
          </a:p>
        </p:txBody>
      </p:sp>
      <p:sp>
        <p:nvSpPr>
          <p:cNvPr id="76" name="Google Shape;539;p65"/>
          <p:cNvSpPr txBox="1"/>
          <p:nvPr/>
        </p:nvSpPr>
        <p:spPr>
          <a:xfrm>
            <a:off x="9004437" y="5906124"/>
            <a:ext cx="1149015" cy="786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0800" rIns="0" bIns="0" anchor="t" anchorCtr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52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Trebuchet MS"/>
              </a:rPr>
              <a:t>805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Trebuchet MS"/>
              </a:rPr>
              <a:t>,62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Trebuchet MS"/>
              </a:rPr>
              <a:t>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Trebuchet MS"/>
              </a:rPr>
              <a:t>км </a:t>
            </a: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B5B5B5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Протяженность  сетей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7" name="Google Shape;560;p65"/>
          <p:cNvSpPr txBox="1"/>
          <p:nvPr/>
        </p:nvSpPr>
        <p:spPr>
          <a:xfrm>
            <a:off x="10444272" y="5583756"/>
            <a:ext cx="1642620" cy="1058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Сопоставима </a:t>
            </a:r>
            <a:b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с  расстоянием 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от Москвы </a:t>
            </a:r>
            <a:b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</a:b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до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Санкт-Петербурга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rebuchet MS" panose="020B0603020202020204" pitchFamily="34" charset="0"/>
              <a:ea typeface="Trebuchet MS"/>
              <a:cs typeface="Trebuchet MS"/>
              <a:sym typeface="Trebuchet MS"/>
            </a:endParaRPr>
          </a:p>
        </p:txBody>
      </p:sp>
      <p:sp>
        <p:nvSpPr>
          <p:cNvPr id="78" name="Google Shape;562;p65"/>
          <p:cNvSpPr/>
          <p:nvPr/>
        </p:nvSpPr>
        <p:spPr>
          <a:xfrm>
            <a:off x="10237744" y="6099921"/>
            <a:ext cx="111251" cy="199644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8344165" y="5975748"/>
            <a:ext cx="558165" cy="558165"/>
            <a:chOff x="8433561" y="5974859"/>
            <a:chExt cx="558165" cy="558165"/>
          </a:xfrm>
        </p:grpSpPr>
        <p:sp>
          <p:nvSpPr>
            <p:cNvPr id="82" name="Google Shape;552;p65"/>
            <p:cNvSpPr/>
            <p:nvPr/>
          </p:nvSpPr>
          <p:spPr>
            <a:xfrm>
              <a:off x="8433561" y="5974859"/>
              <a:ext cx="558165" cy="558165"/>
            </a:xfrm>
            <a:custGeom>
              <a:avLst/>
              <a:gdLst/>
              <a:ahLst/>
              <a:cxnLst/>
              <a:rect l="l" t="t" r="r" b="b"/>
              <a:pathLst>
                <a:path w="558165" h="558164" extrusionOk="0">
                  <a:moveTo>
                    <a:pt x="0" y="278892"/>
                  </a:moveTo>
                  <a:lnTo>
                    <a:pt x="3649" y="233648"/>
                  </a:lnTo>
                  <a:lnTo>
                    <a:pt x="14215" y="190731"/>
                  </a:lnTo>
                  <a:lnTo>
                    <a:pt x="31125" y="150714"/>
                  </a:lnTo>
                  <a:lnTo>
                    <a:pt x="53803" y="114171"/>
                  </a:lnTo>
                  <a:lnTo>
                    <a:pt x="81676" y="81676"/>
                  </a:lnTo>
                  <a:lnTo>
                    <a:pt x="114171" y="53803"/>
                  </a:lnTo>
                  <a:lnTo>
                    <a:pt x="150714" y="31125"/>
                  </a:lnTo>
                  <a:lnTo>
                    <a:pt x="190731" y="14215"/>
                  </a:lnTo>
                  <a:lnTo>
                    <a:pt x="233648" y="3649"/>
                  </a:lnTo>
                  <a:lnTo>
                    <a:pt x="278892" y="0"/>
                  </a:lnTo>
                  <a:lnTo>
                    <a:pt x="324135" y="3649"/>
                  </a:lnTo>
                  <a:lnTo>
                    <a:pt x="367052" y="14215"/>
                  </a:lnTo>
                  <a:lnTo>
                    <a:pt x="407069" y="31125"/>
                  </a:lnTo>
                  <a:lnTo>
                    <a:pt x="443612" y="53803"/>
                  </a:lnTo>
                  <a:lnTo>
                    <a:pt x="476107" y="81676"/>
                  </a:lnTo>
                  <a:lnTo>
                    <a:pt x="503980" y="114171"/>
                  </a:lnTo>
                  <a:lnTo>
                    <a:pt x="526658" y="150714"/>
                  </a:lnTo>
                  <a:lnTo>
                    <a:pt x="543568" y="190731"/>
                  </a:lnTo>
                  <a:lnTo>
                    <a:pt x="554134" y="233648"/>
                  </a:lnTo>
                  <a:lnTo>
                    <a:pt x="557784" y="278892"/>
                  </a:lnTo>
                  <a:lnTo>
                    <a:pt x="554134" y="324135"/>
                  </a:lnTo>
                  <a:lnTo>
                    <a:pt x="543568" y="367052"/>
                  </a:lnTo>
                  <a:lnTo>
                    <a:pt x="526658" y="407069"/>
                  </a:lnTo>
                  <a:lnTo>
                    <a:pt x="503980" y="443612"/>
                  </a:lnTo>
                  <a:lnTo>
                    <a:pt x="476107" y="476107"/>
                  </a:lnTo>
                  <a:lnTo>
                    <a:pt x="443612" y="503980"/>
                  </a:lnTo>
                  <a:lnTo>
                    <a:pt x="407069" y="526658"/>
                  </a:lnTo>
                  <a:lnTo>
                    <a:pt x="367052" y="543568"/>
                  </a:lnTo>
                  <a:lnTo>
                    <a:pt x="324135" y="554134"/>
                  </a:lnTo>
                  <a:lnTo>
                    <a:pt x="278892" y="557783"/>
                  </a:lnTo>
                  <a:lnTo>
                    <a:pt x="233648" y="554134"/>
                  </a:lnTo>
                  <a:lnTo>
                    <a:pt x="190731" y="543568"/>
                  </a:lnTo>
                  <a:lnTo>
                    <a:pt x="150714" y="526658"/>
                  </a:lnTo>
                  <a:lnTo>
                    <a:pt x="114171" y="503980"/>
                  </a:lnTo>
                  <a:lnTo>
                    <a:pt x="81676" y="476107"/>
                  </a:lnTo>
                  <a:lnTo>
                    <a:pt x="53803" y="443612"/>
                  </a:lnTo>
                  <a:lnTo>
                    <a:pt x="31125" y="407069"/>
                  </a:lnTo>
                  <a:lnTo>
                    <a:pt x="14215" y="367052"/>
                  </a:lnTo>
                  <a:lnTo>
                    <a:pt x="3649" y="324135"/>
                  </a:lnTo>
                  <a:lnTo>
                    <a:pt x="0" y="278892"/>
                  </a:lnTo>
                  <a:close/>
                </a:path>
              </a:pathLst>
            </a:custGeom>
            <a:noFill/>
            <a:ln w="9525" cap="flat" cmpd="sng">
              <a:solidFill>
                <a:srgbClr val="959595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1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8514" y="6079425"/>
              <a:ext cx="348258" cy="349032"/>
            </a:xfrm>
            <a:prstGeom prst="rect">
              <a:avLst/>
            </a:prstGeom>
          </p:spPr>
        </p:pic>
      </p:grpSp>
      <p:sp>
        <p:nvSpPr>
          <p:cNvPr id="87" name="Google Shape;563;p65"/>
          <p:cNvSpPr/>
          <p:nvPr/>
        </p:nvSpPr>
        <p:spPr>
          <a:xfrm>
            <a:off x="675781" y="4490664"/>
            <a:ext cx="3112770" cy="0"/>
          </a:xfrm>
          <a:custGeom>
            <a:avLst/>
            <a:gdLst/>
            <a:ahLst/>
            <a:cxnLst/>
            <a:rect l="l" t="t" r="r" b="b"/>
            <a:pathLst>
              <a:path w="3112770" h="120000" extrusionOk="0">
                <a:moveTo>
                  <a:pt x="0" y="0"/>
                </a:moveTo>
                <a:lnTo>
                  <a:pt x="3112389" y="0"/>
                </a:lnTo>
              </a:path>
            </a:pathLst>
          </a:custGeom>
          <a:noFill/>
          <a:ln w="9525" cap="flat" cmpd="sng">
            <a:solidFill>
              <a:srgbClr val="959595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633282" y="4601415"/>
            <a:ext cx="592395" cy="592395"/>
            <a:chOff x="1492617" y="5844117"/>
            <a:chExt cx="632460" cy="632460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1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33" y="5974363"/>
              <a:ext cx="358487" cy="358487"/>
            </a:xfrm>
            <a:prstGeom prst="rect">
              <a:avLst/>
            </a:prstGeom>
          </p:spPr>
        </p:pic>
        <p:sp>
          <p:nvSpPr>
            <p:cNvPr id="89" name="Google Shape;527;p65"/>
            <p:cNvSpPr/>
            <p:nvPr/>
          </p:nvSpPr>
          <p:spPr>
            <a:xfrm>
              <a:off x="1492617" y="5844117"/>
              <a:ext cx="632460" cy="632460"/>
            </a:xfrm>
            <a:custGeom>
              <a:avLst/>
              <a:gdLst/>
              <a:ahLst/>
              <a:cxnLst/>
              <a:rect l="l" t="t" r="r" b="b"/>
              <a:pathLst>
                <a:path w="632460" h="632460" extrusionOk="0">
                  <a:moveTo>
                    <a:pt x="0" y="316229"/>
                  </a:moveTo>
                  <a:lnTo>
                    <a:pt x="3428" y="269505"/>
                  </a:lnTo>
                  <a:lnTo>
                    <a:pt x="13388" y="224907"/>
                  </a:lnTo>
                  <a:lnTo>
                    <a:pt x="29390" y="182925"/>
                  </a:lnTo>
                  <a:lnTo>
                    <a:pt x="50946" y="144050"/>
                  </a:lnTo>
                  <a:lnTo>
                    <a:pt x="77565" y="108769"/>
                  </a:lnTo>
                  <a:lnTo>
                    <a:pt x="108759" y="77574"/>
                  </a:lnTo>
                  <a:lnTo>
                    <a:pt x="144038" y="50952"/>
                  </a:lnTo>
                  <a:lnTo>
                    <a:pt x="182914" y="29395"/>
                  </a:lnTo>
                  <a:lnTo>
                    <a:pt x="224898" y="13390"/>
                  </a:lnTo>
                  <a:lnTo>
                    <a:pt x="269499" y="3429"/>
                  </a:lnTo>
                  <a:lnTo>
                    <a:pt x="316230" y="0"/>
                  </a:lnTo>
                  <a:lnTo>
                    <a:pt x="362960" y="3429"/>
                  </a:lnTo>
                  <a:lnTo>
                    <a:pt x="407561" y="13390"/>
                  </a:lnTo>
                  <a:lnTo>
                    <a:pt x="449545" y="29395"/>
                  </a:lnTo>
                  <a:lnTo>
                    <a:pt x="488421" y="50952"/>
                  </a:lnTo>
                  <a:lnTo>
                    <a:pt x="523700" y="77574"/>
                  </a:lnTo>
                  <a:lnTo>
                    <a:pt x="554894" y="108769"/>
                  </a:lnTo>
                  <a:lnTo>
                    <a:pt x="581513" y="144050"/>
                  </a:lnTo>
                  <a:lnTo>
                    <a:pt x="603069" y="182925"/>
                  </a:lnTo>
                  <a:lnTo>
                    <a:pt x="619071" y="224907"/>
                  </a:lnTo>
                  <a:lnTo>
                    <a:pt x="629031" y="269505"/>
                  </a:lnTo>
                  <a:lnTo>
                    <a:pt x="632460" y="316229"/>
                  </a:lnTo>
                  <a:lnTo>
                    <a:pt x="629031" y="362954"/>
                  </a:lnTo>
                  <a:lnTo>
                    <a:pt x="619071" y="407552"/>
                  </a:lnTo>
                  <a:lnTo>
                    <a:pt x="603069" y="449534"/>
                  </a:lnTo>
                  <a:lnTo>
                    <a:pt x="581513" y="488409"/>
                  </a:lnTo>
                  <a:lnTo>
                    <a:pt x="554894" y="523690"/>
                  </a:lnTo>
                  <a:lnTo>
                    <a:pt x="523700" y="554885"/>
                  </a:lnTo>
                  <a:lnTo>
                    <a:pt x="488421" y="581507"/>
                  </a:lnTo>
                  <a:lnTo>
                    <a:pt x="449545" y="603064"/>
                  </a:lnTo>
                  <a:lnTo>
                    <a:pt x="407561" y="619069"/>
                  </a:lnTo>
                  <a:lnTo>
                    <a:pt x="362960" y="629030"/>
                  </a:lnTo>
                  <a:lnTo>
                    <a:pt x="316230" y="632459"/>
                  </a:lnTo>
                  <a:lnTo>
                    <a:pt x="269499" y="629030"/>
                  </a:lnTo>
                  <a:lnTo>
                    <a:pt x="224898" y="619069"/>
                  </a:lnTo>
                  <a:lnTo>
                    <a:pt x="182914" y="603064"/>
                  </a:lnTo>
                  <a:lnTo>
                    <a:pt x="144038" y="581507"/>
                  </a:lnTo>
                  <a:lnTo>
                    <a:pt x="108759" y="554885"/>
                  </a:lnTo>
                  <a:lnTo>
                    <a:pt x="77565" y="523690"/>
                  </a:lnTo>
                  <a:lnTo>
                    <a:pt x="50946" y="488409"/>
                  </a:lnTo>
                  <a:lnTo>
                    <a:pt x="29390" y="449534"/>
                  </a:lnTo>
                  <a:lnTo>
                    <a:pt x="13388" y="407552"/>
                  </a:lnTo>
                  <a:lnTo>
                    <a:pt x="3428" y="362954"/>
                  </a:lnTo>
                  <a:lnTo>
                    <a:pt x="0" y="316229"/>
                  </a:lnTo>
                  <a:close/>
                </a:path>
              </a:pathLst>
            </a:custGeom>
            <a:noFill/>
            <a:ln w="19800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93" name="Google Shape;521;p65"/>
          <p:cNvSpPr txBox="1"/>
          <p:nvPr/>
        </p:nvSpPr>
        <p:spPr>
          <a:xfrm>
            <a:off x="1329219" y="4612508"/>
            <a:ext cx="2850515" cy="504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Сети водоснабжения, водоотведения и водостока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6" name="Google Shape;552;p65"/>
          <p:cNvSpPr/>
          <p:nvPr/>
        </p:nvSpPr>
        <p:spPr>
          <a:xfrm>
            <a:off x="593217" y="6096681"/>
            <a:ext cx="646829" cy="646829"/>
          </a:xfrm>
          <a:custGeom>
            <a:avLst/>
            <a:gdLst/>
            <a:ahLst/>
            <a:cxnLst/>
            <a:rect l="l" t="t" r="r" b="b"/>
            <a:pathLst>
              <a:path w="558165" h="558164" extrusionOk="0">
                <a:moveTo>
                  <a:pt x="0" y="278892"/>
                </a:moveTo>
                <a:lnTo>
                  <a:pt x="3649" y="233648"/>
                </a:lnTo>
                <a:lnTo>
                  <a:pt x="14215" y="190731"/>
                </a:lnTo>
                <a:lnTo>
                  <a:pt x="31125" y="150714"/>
                </a:lnTo>
                <a:lnTo>
                  <a:pt x="53803" y="114171"/>
                </a:lnTo>
                <a:lnTo>
                  <a:pt x="81676" y="81676"/>
                </a:lnTo>
                <a:lnTo>
                  <a:pt x="114171" y="53803"/>
                </a:lnTo>
                <a:lnTo>
                  <a:pt x="150714" y="31125"/>
                </a:lnTo>
                <a:lnTo>
                  <a:pt x="190731" y="14215"/>
                </a:lnTo>
                <a:lnTo>
                  <a:pt x="233648" y="3649"/>
                </a:lnTo>
                <a:lnTo>
                  <a:pt x="278892" y="0"/>
                </a:lnTo>
                <a:lnTo>
                  <a:pt x="324135" y="3649"/>
                </a:lnTo>
                <a:lnTo>
                  <a:pt x="367052" y="14215"/>
                </a:lnTo>
                <a:lnTo>
                  <a:pt x="407069" y="31125"/>
                </a:lnTo>
                <a:lnTo>
                  <a:pt x="443612" y="53803"/>
                </a:lnTo>
                <a:lnTo>
                  <a:pt x="476107" y="81676"/>
                </a:lnTo>
                <a:lnTo>
                  <a:pt x="503980" y="114171"/>
                </a:lnTo>
                <a:lnTo>
                  <a:pt x="526658" y="150714"/>
                </a:lnTo>
                <a:lnTo>
                  <a:pt x="543568" y="190731"/>
                </a:lnTo>
                <a:lnTo>
                  <a:pt x="554134" y="233648"/>
                </a:lnTo>
                <a:lnTo>
                  <a:pt x="557784" y="278892"/>
                </a:lnTo>
                <a:lnTo>
                  <a:pt x="554134" y="324135"/>
                </a:lnTo>
                <a:lnTo>
                  <a:pt x="543568" y="367052"/>
                </a:lnTo>
                <a:lnTo>
                  <a:pt x="526658" y="407069"/>
                </a:lnTo>
                <a:lnTo>
                  <a:pt x="503980" y="443612"/>
                </a:lnTo>
                <a:lnTo>
                  <a:pt x="476107" y="476107"/>
                </a:lnTo>
                <a:lnTo>
                  <a:pt x="443612" y="503980"/>
                </a:lnTo>
                <a:lnTo>
                  <a:pt x="407069" y="526658"/>
                </a:lnTo>
                <a:lnTo>
                  <a:pt x="367052" y="543568"/>
                </a:lnTo>
                <a:lnTo>
                  <a:pt x="324135" y="554134"/>
                </a:lnTo>
                <a:lnTo>
                  <a:pt x="278892" y="557783"/>
                </a:lnTo>
                <a:lnTo>
                  <a:pt x="233648" y="554134"/>
                </a:lnTo>
                <a:lnTo>
                  <a:pt x="190731" y="543568"/>
                </a:lnTo>
                <a:lnTo>
                  <a:pt x="150714" y="526658"/>
                </a:lnTo>
                <a:lnTo>
                  <a:pt x="114171" y="503980"/>
                </a:lnTo>
                <a:lnTo>
                  <a:pt x="81676" y="476107"/>
                </a:lnTo>
                <a:lnTo>
                  <a:pt x="53803" y="443612"/>
                </a:lnTo>
                <a:lnTo>
                  <a:pt x="31125" y="407069"/>
                </a:lnTo>
                <a:lnTo>
                  <a:pt x="14215" y="367052"/>
                </a:lnTo>
                <a:lnTo>
                  <a:pt x="3649" y="324135"/>
                </a:lnTo>
                <a:lnTo>
                  <a:pt x="0" y="278892"/>
                </a:lnTo>
                <a:close/>
              </a:path>
            </a:pathLst>
          </a:custGeom>
          <a:noFill/>
          <a:ln w="9525" cap="flat" cmpd="sng">
            <a:solidFill>
              <a:srgbClr val="959595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56" y="6235997"/>
            <a:ext cx="577802" cy="406367"/>
          </a:xfrm>
          <a:prstGeom prst="rect">
            <a:avLst/>
          </a:prstGeom>
        </p:spPr>
      </p:pic>
      <p:sp>
        <p:nvSpPr>
          <p:cNvPr id="103" name="Google Shape;539;p65"/>
          <p:cNvSpPr txBox="1"/>
          <p:nvPr/>
        </p:nvSpPr>
        <p:spPr>
          <a:xfrm>
            <a:off x="1360805" y="5273111"/>
            <a:ext cx="2787345" cy="78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0800" rIns="0" bIns="0" anchor="t" anchorCtr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52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Более 22 000 км</a:t>
            </a: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 – протяженность сетей водоснабжения и водоотведения</a:t>
            </a:r>
          </a:p>
          <a:p>
            <a:pPr marL="12700" marR="5080" lvl="0" indent="0" algn="l" defTabSz="914400" rtl="0" eaLnBrk="1" fontAlgn="auto" latinLnBrk="0" hangingPunct="1">
              <a:lnSpc>
                <a:spcPct val="1052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8 076 км </a:t>
            </a: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–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протяженность сетей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4" name="Google Shape;539;p65"/>
          <p:cNvSpPr txBox="1"/>
          <p:nvPr/>
        </p:nvSpPr>
        <p:spPr>
          <a:xfrm>
            <a:off x="1360805" y="6072505"/>
            <a:ext cx="2913016" cy="297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0800" rIns="0" bIns="0" anchor="t" anchorCtr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272,92 </a:t>
            </a: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тысячи </a:t>
            </a: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смотровых колодцев 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5" name="Google Shape;539;p65"/>
          <p:cNvSpPr txBox="1"/>
          <p:nvPr/>
        </p:nvSpPr>
        <p:spPr>
          <a:xfrm>
            <a:off x="1340483" y="6445993"/>
            <a:ext cx="2690722" cy="297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0800" rIns="0" bIns="0" anchor="t" anchorCtr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102 894 </a:t>
            </a: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дождеприёмных решеток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86" name="Группа 85"/>
          <p:cNvGrpSpPr/>
          <p:nvPr/>
        </p:nvGrpSpPr>
        <p:grpSpPr>
          <a:xfrm>
            <a:off x="606228" y="5319441"/>
            <a:ext cx="631733" cy="631733"/>
            <a:chOff x="8433561" y="5974859"/>
            <a:chExt cx="558165" cy="558165"/>
          </a:xfrm>
        </p:grpSpPr>
        <p:sp>
          <p:nvSpPr>
            <p:cNvPr id="88" name="Google Shape;552;p65"/>
            <p:cNvSpPr/>
            <p:nvPr/>
          </p:nvSpPr>
          <p:spPr>
            <a:xfrm>
              <a:off x="8433561" y="5974859"/>
              <a:ext cx="558165" cy="558165"/>
            </a:xfrm>
            <a:custGeom>
              <a:avLst/>
              <a:gdLst/>
              <a:ahLst/>
              <a:cxnLst/>
              <a:rect l="l" t="t" r="r" b="b"/>
              <a:pathLst>
                <a:path w="558165" h="558164" extrusionOk="0">
                  <a:moveTo>
                    <a:pt x="0" y="278892"/>
                  </a:moveTo>
                  <a:lnTo>
                    <a:pt x="3649" y="233648"/>
                  </a:lnTo>
                  <a:lnTo>
                    <a:pt x="14215" y="190731"/>
                  </a:lnTo>
                  <a:lnTo>
                    <a:pt x="31125" y="150714"/>
                  </a:lnTo>
                  <a:lnTo>
                    <a:pt x="53803" y="114171"/>
                  </a:lnTo>
                  <a:lnTo>
                    <a:pt x="81676" y="81676"/>
                  </a:lnTo>
                  <a:lnTo>
                    <a:pt x="114171" y="53803"/>
                  </a:lnTo>
                  <a:lnTo>
                    <a:pt x="150714" y="31125"/>
                  </a:lnTo>
                  <a:lnTo>
                    <a:pt x="190731" y="14215"/>
                  </a:lnTo>
                  <a:lnTo>
                    <a:pt x="233648" y="3649"/>
                  </a:lnTo>
                  <a:lnTo>
                    <a:pt x="278892" y="0"/>
                  </a:lnTo>
                  <a:lnTo>
                    <a:pt x="324135" y="3649"/>
                  </a:lnTo>
                  <a:lnTo>
                    <a:pt x="367052" y="14215"/>
                  </a:lnTo>
                  <a:lnTo>
                    <a:pt x="407069" y="31125"/>
                  </a:lnTo>
                  <a:lnTo>
                    <a:pt x="443612" y="53803"/>
                  </a:lnTo>
                  <a:lnTo>
                    <a:pt x="476107" y="81676"/>
                  </a:lnTo>
                  <a:lnTo>
                    <a:pt x="503980" y="114171"/>
                  </a:lnTo>
                  <a:lnTo>
                    <a:pt x="526658" y="150714"/>
                  </a:lnTo>
                  <a:lnTo>
                    <a:pt x="543568" y="190731"/>
                  </a:lnTo>
                  <a:lnTo>
                    <a:pt x="554134" y="233648"/>
                  </a:lnTo>
                  <a:lnTo>
                    <a:pt x="557784" y="278892"/>
                  </a:lnTo>
                  <a:lnTo>
                    <a:pt x="554134" y="324135"/>
                  </a:lnTo>
                  <a:lnTo>
                    <a:pt x="543568" y="367052"/>
                  </a:lnTo>
                  <a:lnTo>
                    <a:pt x="526658" y="407069"/>
                  </a:lnTo>
                  <a:lnTo>
                    <a:pt x="503980" y="443612"/>
                  </a:lnTo>
                  <a:lnTo>
                    <a:pt x="476107" y="476107"/>
                  </a:lnTo>
                  <a:lnTo>
                    <a:pt x="443612" y="503980"/>
                  </a:lnTo>
                  <a:lnTo>
                    <a:pt x="407069" y="526658"/>
                  </a:lnTo>
                  <a:lnTo>
                    <a:pt x="367052" y="543568"/>
                  </a:lnTo>
                  <a:lnTo>
                    <a:pt x="324135" y="554134"/>
                  </a:lnTo>
                  <a:lnTo>
                    <a:pt x="278892" y="557783"/>
                  </a:lnTo>
                  <a:lnTo>
                    <a:pt x="233648" y="554134"/>
                  </a:lnTo>
                  <a:lnTo>
                    <a:pt x="190731" y="543568"/>
                  </a:lnTo>
                  <a:lnTo>
                    <a:pt x="150714" y="526658"/>
                  </a:lnTo>
                  <a:lnTo>
                    <a:pt x="114171" y="503980"/>
                  </a:lnTo>
                  <a:lnTo>
                    <a:pt x="81676" y="476107"/>
                  </a:lnTo>
                  <a:lnTo>
                    <a:pt x="53803" y="443612"/>
                  </a:lnTo>
                  <a:lnTo>
                    <a:pt x="31125" y="407069"/>
                  </a:lnTo>
                  <a:lnTo>
                    <a:pt x="14215" y="367052"/>
                  </a:lnTo>
                  <a:lnTo>
                    <a:pt x="3649" y="324135"/>
                  </a:lnTo>
                  <a:lnTo>
                    <a:pt x="0" y="278892"/>
                  </a:lnTo>
                  <a:close/>
                </a:path>
              </a:pathLst>
            </a:custGeom>
            <a:noFill/>
            <a:ln w="9525" cap="flat" cmpd="sng">
              <a:solidFill>
                <a:srgbClr val="959595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pic>
          <p:nvPicPr>
            <p:cNvPr id="90" name="Рисунок 89"/>
            <p:cNvPicPr>
              <a:picLocks noChangeAspect="1"/>
            </p:cNvPicPr>
            <p:nvPr/>
          </p:nvPicPr>
          <p:blipFill>
            <a:blip r:embed="rId1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8514" y="6079425"/>
              <a:ext cx="348258" cy="34903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" name="Google Shape;574;p66"/>
          <p:cNvGrpSpPr/>
          <p:nvPr/>
        </p:nvGrpSpPr>
        <p:grpSpPr>
          <a:xfrm>
            <a:off x="0" y="-128"/>
            <a:ext cx="4917693" cy="6853555"/>
            <a:chOff x="0" y="0"/>
            <a:chExt cx="4917693" cy="6853555"/>
          </a:xfrm>
        </p:grpSpPr>
        <p:sp>
          <p:nvSpPr>
            <p:cNvPr id="575" name="Google Shape;575;p66"/>
            <p:cNvSpPr/>
            <p:nvPr/>
          </p:nvSpPr>
          <p:spPr>
            <a:xfrm>
              <a:off x="629412" y="153923"/>
              <a:ext cx="951984" cy="382276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76" name="Google Shape;576;p66"/>
            <p:cNvSpPr/>
            <p:nvPr/>
          </p:nvSpPr>
          <p:spPr>
            <a:xfrm>
              <a:off x="0" y="0"/>
              <a:ext cx="4215384" cy="6853427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77" name="Google Shape;577;p66"/>
            <p:cNvSpPr/>
            <p:nvPr/>
          </p:nvSpPr>
          <p:spPr>
            <a:xfrm>
              <a:off x="0" y="0"/>
              <a:ext cx="4369435" cy="6853555"/>
            </a:xfrm>
            <a:custGeom>
              <a:avLst/>
              <a:gdLst/>
              <a:ahLst/>
              <a:cxnLst/>
              <a:rect l="l" t="t" r="r" b="b"/>
              <a:pathLst>
                <a:path w="4369435" h="6853555" extrusionOk="0">
                  <a:moveTo>
                    <a:pt x="2298112" y="0"/>
                  </a:moveTo>
                  <a:lnTo>
                    <a:pt x="0" y="0"/>
                  </a:lnTo>
                  <a:lnTo>
                    <a:pt x="0" y="6853427"/>
                  </a:lnTo>
                  <a:lnTo>
                    <a:pt x="2184654" y="6853427"/>
                  </a:lnTo>
                  <a:lnTo>
                    <a:pt x="2221894" y="6852939"/>
                  </a:lnTo>
                  <a:lnTo>
                    <a:pt x="2295919" y="6849056"/>
                  </a:lnTo>
                  <a:lnTo>
                    <a:pt x="2369303" y="6841351"/>
                  </a:lnTo>
                  <a:lnTo>
                    <a:pt x="2442005" y="6829884"/>
                  </a:lnTo>
                  <a:lnTo>
                    <a:pt x="2513987" y="6814719"/>
                  </a:lnTo>
                  <a:lnTo>
                    <a:pt x="2585209" y="6795915"/>
                  </a:lnTo>
                  <a:lnTo>
                    <a:pt x="2655632" y="6773537"/>
                  </a:lnTo>
                  <a:lnTo>
                    <a:pt x="2725216" y="6747644"/>
                  </a:lnTo>
                  <a:lnTo>
                    <a:pt x="2793921" y="6718300"/>
                  </a:lnTo>
                  <a:lnTo>
                    <a:pt x="2861709" y="6685566"/>
                  </a:lnTo>
                  <a:lnTo>
                    <a:pt x="2928540" y="6649504"/>
                  </a:lnTo>
                  <a:lnTo>
                    <a:pt x="2961585" y="6630244"/>
                  </a:lnTo>
                  <a:lnTo>
                    <a:pt x="2994375" y="6610176"/>
                  </a:lnTo>
                  <a:lnTo>
                    <a:pt x="3026906" y="6589306"/>
                  </a:lnTo>
                  <a:lnTo>
                    <a:pt x="3059173" y="6567643"/>
                  </a:lnTo>
                  <a:lnTo>
                    <a:pt x="3091172" y="6545195"/>
                  </a:lnTo>
                  <a:lnTo>
                    <a:pt x="3122897" y="6521969"/>
                  </a:lnTo>
                  <a:lnTo>
                    <a:pt x="3154342" y="6497972"/>
                  </a:lnTo>
                  <a:lnTo>
                    <a:pt x="3185505" y="6473213"/>
                  </a:lnTo>
                  <a:lnTo>
                    <a:pt x="3216379" y="6447700"/>
                  </a:lnTo>
                  <a:lnTo>
                    <a:pt x="3246959" y="6421439"/>
                  </a:lnTo>
                  <a:lnTo>
                    <a:pt x="3277241" y="6394440"/>
                  </a:lnTo>
                  <a:lnTo>
                    <a:pt x="3307219" y="6366709"/>
                  </a:lnTo>
                  <a:lnTo>
                    <a:pt x="3336889" y="6338254"/>
                  </a:lnTo>
                  <a:lnTo>
                    <a:pt x="3366246" y="6309083"/>
                  </a:lnTo>
                  <a:lnTo>
                    <a:pt x="3395285" y="6279204"/>
                  </a:lnTo>
                  <a:lnTo>
                    <a:pt x="3424001" y="6248624"/>
                  </a:lnTo>
                  <a:lnTo>
                    <a:pt x="3452389" y="6217352"/>
                  </a:lnTo>
                  <a:lnTo>
                    <a:pt x="3480444" y="6185394"/>
                  </a:lnTo>
                  <a:lnTo>
                    <a:pt x="3508161" y="6152760"/>
                  </a:lnTo>
                  <a:lnTo>
                    <a:pt x="3535535" y="6119455"/>
                  </a:lnTo>
                  <a:lnTo>
                    <a:pt x="3562562" y="6085489"/>
                  </a:lnTo>
                  <a:lnTo>
                    <a:pt x="3589235" y="6050869"/>
                  </a:lnTo>
                  <a:lnTo>
                    <a:pt x="3615552" y="6015602"/>
                  </a:lnTo>
                  <a:lnTo>
                    <a:pt x="3641506" y="5979697"/>
                  </a:lnTo>
                  <a:lnTo>
                    <a:pt x="3667092" y="5943161"/>
                  </a:lnTo>
                  <a:lnTo>
                    <a:pt x="3692306" y="5906002"/>
                  </a:lnTo>
                  <a:lnTo>
                    <a:pt x="3717143" y="5868227"/>
                  </a:lnTo>
                  <a:lnTo>
                    <a:pt x="3741597" y="5829844"/>
                  </a:lnTo>
                  <a:lnTo>
                    <a:pt x="3765665" y="5790862"/>
                  </a:lnTo>
                  <a:lnTo>
                    <a:pt x="3789340" y="5751287"/>
                  </a:lnTo>
                  <a:lnTo>
                    <a:pt x="3812618" y="5711128"/>
                  </a:lnTo>
                  <a:lnTo>
                    <a:pt x="3835494" y="5670392"/>
                  </a:lnTo>
                  <a:lnTo>
                    <a:pt x="3857964" y="5629087"/>
                  </a:lnTo>
                  <a:lnTo>
                    <a:pt x="3880021" y="5587221"/>
                  </a:lnTo>
                  <a:lnTo>
                    <a:pt x="3901662" y="5544801"/>
                  </a:lnTo>
                  <a:lnTo>
                    <a:pt x="3922882" y="5501836"/>
                  </a:lnTo>
                  <a:lnTo>
                    <a:pt x="3943674" y="5458332"/>
                  </a:lnTo>
                  <a:lnTo>
                    <a:pt x="3964036" y="5414298"/>
                  </a:lnTo>
                  <a:lnTo>
                    <a:pt x="3983960" y="5369741"/>
                  </a:lnTo>
                  <a:lnTo>
                    <a:pt x="4003444" y="5324670"/>
                  </a:lnTo>
                  <a:lnTo>
                    <a:pt x="4022481" y="5279091"/>
                  </a:lnTo>
                  <a:lnTo>
                    <a:pt x="4041067" y="5233013"/>
                  </a:lnTo>
                  <a:lnTo>
                    <a:pt x="4059196" y="5186443"/>
                  </a:lnTo>
                  <a:lnTo>
                    <a:pt x="4076865" y="5139389"/>
                  </a:lnTo>
                  <a:lnTo>
                    <a:pt x="4094067" y="5091859"/>
                  </a:lnTo>
                  <a:lnTo>
                    <a:pt x="4110799" y="5043861"/>
                  </a:lnTo>
                  <a:lnTo>
                    <a:pt x="4127055" y="4995401"/>
                  </a:lnTo>
                  <a:lnTo>
                    <a:pt x="4142830" y="4946489"/>
                  </a:lnTo>
                  <a:lnTo>
                    <a:pt x="4158119" y="4897132"/>
                  </a:lnTo>
                  <a:lnTo>
                    <a:pt x="4172917" y="4847337"/>
                  </a:lnTo>
                  <a:lnTo>
                    <a:pt x="4187220" y="4797112"/>
                  </a:lnTo>
                  <a:lnTo>
                    <a:pt x="4201023" y="4746465"/>
                  </a:lnTo>
                  <a:lnTo>
                    <a:pt x="4214320" y="4695404"/>
                  </a:lnTo>
                  <a:lnTo>
                    <a:pt x="4227106" y="4643936"/>
                  </a:lnTo>
                  <a:lnTo>
                    <a:pt x="4239378" y="4592069"/>
                  </a:lnTo>
                  <a:lnTo>
                    <a:pt x="4251129" y="4539811"/>
                  </a:lnTo>
                  <a:lnTo>
                    <a:pt x="4262354" y="4487170"/>
                  </a:lnTo>
                  <a:lnTo>
                    <a:pt x="4273050" y="4434153"/>
                  </a:lnTo>
                  <a:lnTo>
                    <a:pt x="4283211" y="4380768"/>
                  </a:lnTo>
                  <a:lnTo>
                    <a:pt x="4292832" y="4327023"/>
                  </a:lnTo>
                  <a:lnTo>
                    <a:pt x="4301908" y="4272926"/>
                  </a:lnTo>
                  <a:lnTo>
                    <a:pt x="4310434" y="4218483"/>
                  </a:lnTo>
                  <a:lnTo>
                    <a:pt x="4318405" y="4163704"/>
                  </a:lnTo>
                  <a:lnTo>
                    <a:pt x="4325817" y="4108596"/>
                  </a:lnTo>
                  <a:lnTo>
                    <a:pt x="4332664" y="4053166"/>
                  </a:lnTo>
                  <a:lnTo>
                    <a:pt x="4338941" y="3997422"/>
                  </a:lnTo>
                  <a:lnTo>
                    <a:pt x="4344644" y="3941372"/>
                  </a:lnTo>
                  <a:lnTo>
                    <a:pt x="4349768" y="3885024"/>
                  </a:lnTo>
                  <a:lnTo>
                    <a:pt x="4354307" y="3828385"/>
                  </a:lnTo>
                  <a:lnTo>
                    <a:pt x="4358257" y="3771464"/>
                  </a:lnTo>
                  <a:lnTo>
                    <a:pt x="4361613" y="3714267"/>
                  </a:lnTo>
                  <a:lnTo>
                    <a:pt x="4364370" y="3656803"/>
                  </a:lnTo>
                  <a:lnTo>
                    <a:pt x="4366523" y="3599079"/>
                  </a:lnTo>
                  <a:lnTo>
                    <a:pt x="4368067" y="3541104"/>
                  </a:lnTo>
                  <a:lnTo>
                    <a:pt x="4368996" y="3482884"/>
                  </a:lnTo>
                  <a:lnTo>
                    <a:pt x="4369308" y="3424428"/>
                  </a:lnTo>
                  <a:lnTo>
                    <a:pt x="4368996" y="3365971"/>
                  </a:lnTo>
                  <a:lnTo>
                    <a:pt x="4368067" y="3307751"/>
                  </a:lnTo>
                  <a:lnTo>
                    <a:pt x="4366523" y="3249776"/>
                  </a:lnTo>
                  <a:lnTo>
                    <a:pt x="4364370" y="3192052"/>
                  </a:lnTo>
                  <a:lnTo>
                    <a:pt x="4361613" y="3134588"/>
                  </a:lnTo>
                  <a:lnTo>
                    <a:pt x="4358257" y="3077391"/>
                  </a:lnTo>
                  <a:lnTo>
                    <a:pt x="4354307" y="3020470"/>
                  </a:lnTo>
                  <a:lnTo>
                    <a:pt x="4349768" y="2963831"/>
                  </a:lnTo>
                  <a:lnTo>
                    <a:pt x="4344644" y="2907483"/>
                  </a:lnTo>
                  <a:lnTo>
                    <a:pt x="4338941" y="2851433"/>
                  </a:lnTo>
                  <a:lnTo>
                    <a:pt x="4332664" y="2795689"/>
                  </a:lnTo>
                  <a:lnTo>
                    <a:pt x="4325817" y="2740259"/>
                  </a:lnTo>
                  <a:lnTo>
                    <a:pt x="4318405" y="2685151"/>
                  </a:lnTo>
                  <a:lnTo>
                    <a:pt x="4310434" y="2630372"/>
                  </a:lnTo>
                  <a:lnTo>
                    <a:pt x="4301908" y="2575929"/>
                  </a:lnTo>
                  <a:lnTo>
                    <a:pt x="4292832" y="2521832"/>
                  </a:lnTo>
                  <a:lnTo>
                    <a:pt x="4283211" y="2468087"/>
                  </a:lnTo>
                  <a:lnTo>
                    <a:pt x="4273050" y="2414702"/>
                  </a:lnTo>
                  <a:lnTo>
                    <a:pt x="4262354" y="2361685"/>
                  </a:lnTo>
                  <a:lnTo>
                    <a:pt x="4251129" y="2309044"/>
                  </a:lnTo>
                  <a:lnTo>
                    <a:pt x="4239378" y="2256786"/>
                  </a:lnTo>
                  <a:lnTo>
                    <a:pt x="4227106" y="2204919"/>
                  </a:lnTo>
                  <a:lnTo>
                    <a:pt x="4214320" y="2153451"/>
                  </a:lnTo>
                  <a:lnTo>
                    <a:pt x="4201023" y="2102390"/>
                  </a:lnTo>
                  <a:lnTo>
                    <a:pt x="4187220" y="2051743"/>
                  </a:lnTo>
                  <a:lnTo>
                    <a:pt x="4172917" y="2001518"/>
                  </a:lnTo>
                  <a:lnTo>
                    <a:pt x="4158119" y="1951723"/>
                  </a:lnTo>
                  <a:lnTo>
                    <a:pt x="4142830" y="1902366"/>
                  </a:lnTo>
                  <a:lnTo>
                    <a:pt x="4127055" y="1853454"/>
                  </a:lnTo>
                  <a:lnTo>
                    <a:pt x="4110799" y="1804994"/>
                  </a:lnTo>
                  <a:lnTo>
                    <a:pt x="4094067" y="1756996"/>
                  </a:lnTo>
                  <a:lnTo>
                    <a:pt x="4076865" y="1709466"/>
                  </a:lnTo>
                  <a:lnTo>
                    <a:pt x="4059196" y="1662412"/>
                  </a:lnTo>
                  <a:lnTo>
                    <a:pt x="4041067" y="1615842"/>
                  </a:lnTo>
                  <a:lnTo>
                    <a:pt x="4022481" y="1569764"/>
                  </a:lnTo>
                  <a:lnTo>
                    <a:pt x="4003444" y="1524185"/>
                  </a:lnTo>
                  <a:lnTo>
                    <a:pt x="3983960" y="1479114"/>
                  </a:lnTo>
                  <a:lnTo>
                    <a:pt x="3964036" y="1434557"/>
                  </a:lnTo>
                  <a:lnTo>
                    <a:pt x="3943674" y="1390523"/>
                  </a:lnTo>
                  <a:lnTo>
                    <a:pt x="3922882" y="1347019"/>
                  </a:lnTo>
                  <a:lnTo>
                    <a:pt x="3901662" y="1304054"/>
                  </a:lnTo>
                  <a:lnTo>
                    <a:pt x="3880021" y="1261634"/>
                  </a:lnTo>
                  <a:lnTo>
                    <a:pt x="3857964" y="1219767"/>
                  </a:lnTo>
                  <a:lnTo>
                    <a:pt x="3835494" y="1178462"/>
                  </a:lnTo>
                  <a:lnTo>
                    <a:pt x="3812618" y="1137727"/>
                  </a:lnTo>
                  <a:lnTo>
                    <a:pt x="3789340" y="1097567"/>
                  </a:lnTo>
                  <a:lnTo>
                    <a:pt x="3765665" y="1057993"/>
                  </a:lnTo>
                  <a:lnTo>
                    <a:pt x="3741597" y="1019010"/>
                  </a:lnTo>
                  <a:lnTo>
                    <a:pt x="3717143" y="980628"/>
                  </a:lnTo>
                  <a:lnTo>
                    <a:pt x="3692306" y="942853"/>
                  </a:lnTo>
                  <a:lnTo>
                    <a:pt x="3667092" y="905694"/>
                  </a:lnTo>
                  <a:lnTo>
                    <a:pt x="3641506" y="869157"/>
                  </a:lnTo>
                  <a:lnTo>
                    <a:pt x="3615552" y="833252"/>
                  </a:lnTo>
                  <a:lnTo>
                    <a:pt x="3589235" y="797986"/>
                  </a:lnTo>
                  <a:lnTo>
                    <a:pt x="3562562" y="763365"/>
                  </a:lnTo>
                  <a:lnTo>
                    <a:pt x="3535535" y="729399"/>
                  </a:lnTo>
                  <a:lnTo>
                    <a:pt x="3508161" y="696095"/>
                  </a:lnTo>
                  <a:lnTo>
                    <a:pt x="3480444" y="663460"/>
                  </a:lnTo>
                  <a:lnTo>
                    <a:pt x="3452389" y="631503"/>
                  </a:lnTo>
                  <a:lnTo>
                    <a:pt x="3424001" y="600230"/>
                  </a:lnTo>
                  <a:lnTo>
                    <a:pt x="3395285" y="569651"/>
                  </a:lnTo>
                  <a:lnTo>
                    <a:pt x="3366246" y="539772"/>
                  </a:lnTo>
                  <a:lnTo>
                    <a:pt x="3336889" y="510601"/>
                  </a:lnTo>
                  <a:lnTo>
                    <a:pt x="3307219" y="482146"/>
                  </a:lnTo>
                  <a:lnTo>
                    <a:pt x="3277241" y="454415"/>
                  </a:lnTo>
                  <a:lnTo>
                    <a:pt x="3246959" y="427415"/>
                  </a:lnTo>
                  <a:lnTo>
                    <a:pt x="3216379" y="401155"/>
                  </a:lnTo>
                  <a:lnTo>
                    <a:pt x="3185505" y="375641"/>
                  </a:lnTo>
                  <a:lnTo>
                    <a:pt x="3154342" y="350882"/>
                  </a:lnTo>
                  <a:lnTo>
                    <a:pt x="3122897" y="326886"/>
                  </a:lnTo>
                  <a:lnTo>
                    <a:pt x="3091172" y="303660"/>
                  </a:lnTo>
                  <a:lnTo>
                    <a:pt x="3059173" y="281211"/>
                  </a:lnTo>
                  <a:lnTo>
                    <a:pt x="3026906" y="259548"/>
                  </a:lnTo>
                  <a:lnTo>
                    <a:pt x="2994375" y="238679"/>
                  </a:lnTo>
                  <a:lnTo>
                    <a:pt x="2961585" y="218610"/>
                  </a:lnTo>
                  <a:lnTo>
                    <a:pt x="2928540" y="199350"/>
                  </a:lnTo>
                  <a:lnTo>
                    <a:pt x="2861709" y="163288"/>
                  </a:lnTo>
                  <a:lnTo>
                    <a:pt x="2793921" y="130554"/>
                  </a:lnTo>
                  <a:lnTo>
                    <a:pt x="2725216" y="101210"/>
                  </a:lnTo>
                  <a:lnTo>
                    <a:pt x="2655632" y="75318"/>
                  </a:lnTo>
                  <a:lnTo>
                    <a:pt x="2585209" y="52939"/>
                  </a:lnTo>
                  <a:lnTo>
                    <a:pt x="2513987" y="34136"/>
                  </a:lnTo>
                  <a:lnTo>
                    <a:pt x="2442005" y="18970"/>
                  </a:lnTo>
                  <a:lnTo>
                    <a:pt x="2369303" y="7503"/>
                  </a:lnTo>
                  <a:lnTo>
                    <a:pt x="2298112" y="0"/>
                  </a:lnTo>
                  <a:close/>
                </a:path>
              </a:pathLst>
            </a:custGeom>
            <a:solidFill>
              <a:srgbClr val="FFFFFF">
                <a:alpha val="79607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78" name="Google Shape;578;p66"/>
            <p:cNvSpPr/>
            <p:nvPr/>
          </p:nvSpPr>
          <p:spPr>
            <a:xfrm>
              <a:off x="4447666" y="1255902"/>
              <a:ext cx="470027" cy="4433824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579" name="Google Shape;579;p66"/>
          <p:cNvSpPr txBox="1"/>
          <p:nvPr/>
        </p:nvSpPr>
        <p:spPr>
          <a:xfrm>
            <a:off x="626160" y="2595498"/>
            <a:ext cx="2943860" cy="1215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50" rIns="0" bIns="0" anchor="t" anchorCtr="0">
            <a:spAutoFit/>
          </a:bodyPr>
          <a:lstStyle/>
          <a:p>
            <a:pPr marL="12700" marR="5080" lvl="0" indent="0" algn="just" rtl="0">
              <a:lnSpc>
                <a:spcPct val="838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Москва меняется: </a:t>
            </a:r>
            <a:r>
              <a:rPr lang="ru-RU" sz="2800" b="1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главные вызовы</a:t>
            </a:r>
            <a:endParaRPr sz="2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580" name="Google Shape;580;p66"/>
          <p:cNvGrpSpPr/>
          <p:nvPr/>
        </p:nvGrpSpPr>
        <p:grpSpPr>
          <a:xfrm>
            <a:off x="4090415" y="887475"/>
            <a:ext cx="7466965" cy="5174984"/>
            <a:chOff x="4090415" y="887475"/>
            <a:chExt cx="7466965" cy="5174984"/>
          </a:xfrm>
        </p:grpSpPr>
        <p:sp>
          <p:nvSpPr>
            <p:cNvPr id="581" name="Google Shape;581;p66"/>
            <p:cNvSpPr/>
            <p:nvPr/>
          </p:nvSpPr>
          <p:spPr>
            <a:xfrm>
              <a:off x="4898135" y="2011679"/>
              <a:ext cx="6659245" cy="2985770"/>
            </a:xfrm>
            <a:custGeom>
              <a:avLst/>
              <a:gdLst/>
              <a:ahLst/>
              <a:cxnLst/>
              <a:rect l="l" t="t" r="r" b="b"/>
              <a:pathLst>
                <a:path w="6659245" h="2985770" extrusionOk="0">
                  <a:moveTo>
                    <a:pt x="0" y="0"/>
                  </a:moveTo>
                  <a:lnTo>
                    <a:pt x="6658863" y="0"/>
                  </a:lnTo>
                </a:path>
                <a:path w="6659245" h="2985770" extrusionOk="0">
                  <a:moveTo>
                    <a:pt x="202691" y="1417320"/>
                  </a:moveTo>
                  <a:lnTo>
                    <a:pt x="6658483" y="1417320"/>
                  </a:lnTo>
                </a:path>
                <a:path w="6659245" h="2985770" extrusionOk="0">
                  <a:moveTo>
                    <a:pt x="0" y="2985516"/>
                  </a:moveTo>
                  <a:lnTo>
                    <a:pt x="6658863" y="2985516"/>
                  </a:lnTo>
                </a:path>
              </a:pathLst>
            </a:custGeom>
            <a:noFill/>
            <a:ln w="12175" cap="flat" cmpd="sng">
              <a:solidFill>
                <a:srgbClr val="BEBEBE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82" name="Google Shape;582;p66"/>
            <p:cNvSpPr/>
            <p:nvPr/>
          </p:nvSpPr>
          <p:spPr>
            <a:xfrm>
              <a:off x="4109465" y="906017"/>
              <a:ext cx="788035" cy="788035"/>
            </a:xfrm>
            <a:custGeom>
              <a:avLst/>
              <a:gdLst/>
              <a:ahLst/>
              <a:cxnLst/>
              <a:rect l="l" t="t" r="r" b="b"/>
              <a:pathLst>
                <a:path w="788035" h="788035" extrusionOk="0">
                  <a:moveTo>
                    <a:pt x="393954" y="0"/>
                  </a:moveTo>
                  <a:lnTo>
                    <a:pt x="344541" y="3069"/>
                  </a:lnTo>
                  <a:lnTo>
                    <a:pt x="296960" y="12033"/>
                  </a:lnTo>
                  <a:lnTo>
                    <a:pt x="251577" y="26520"/>
                  </a:lnTo>
                  <a:lnTo>
                    <a:pt x="208764" y="46162"/>
                  </a:lnTo>
                  <a:lnTo>
                    <a:pt x="168889" y="70589"/>
                  </a:lnTo>
                  <a:lnTo>
                    <a:pt x="132323" y="99433"/>
                  </a:lnTo>
                  <a:lnTo>
                    <a:pt x="99433" y="132323"/>
                  </a:lnTo>
                  <a:lnTo>
                    <a:pt x="70589" y="168889"/>
                  </a:lnTo>
                  <a:lnTo>
                    <a:pt x="46162" y="208764"/>
                  </a:lnTo>
                  <a:lnTo>
                    <a:pt x="26520" y="251577"/>
                  </a:lnTo>
                  <a:lnTo>
                    <a:pt x="12033" y="296960"/>
                  </a:lnTo>
                  <a:lnTo>
                    <a:pt x="3069" y="344541"/>
                  </a:lnTo>
                  <a:lnTo>
                    <a:pt x="0" y="393954"/>
                  </a:lnTo>
                  <a:lnTo>
                    <a:pt x="3069" y="443366"/>
                  </a:lnTo>
                  <a:lnTo>
                    <a:pt x="12033" y="490947"/>
                  </a:lnTo>
                  <a:lnTo>
                    <a:pt x="26520" y="536330"/>
                  </a:lnTo>
                  <a:lnTo>
                    <a:pt x="46162" y="579143"/>
                  </a:lnTo>
                  <a:lnTo>
                    <a:pt x="70589" y="619018"/>
                  </a:lnTo>
                  <a:lnTo>
                    <a:pt x="99433" y="655584"/>
                  </a:lnTo>
                  <a:lnTo>
                    <a:pt x="132323" y="688474"/>
                  </a:lnTo>
                  <a:lnTo>
                    <a:pt x="168889" y="717318"/>
                  </a:lnTo>
                  <a:lnTo>
                    <a:pt x="208764" y="741745"/>
                  </a:lnTo>
                  <a:lnTo>
                    <a:pt x="251577" y="761387"/>
                  </a:lnTo>
                  <a:lnTo>
                    <a:pt x="296960" y="775874"/>
                  </a:lnTo>
                  <a:lnTo>
                    <a:pt x="344541" y="784838"/>
                  </a:lnTo>
                  <a:lnTo>
                    <a:pt x="393954" y="787908"/>
                  </a:lnTo>
                  <a:lnTo>
                    <a:pt x="443366" y="784838"/>
                  </a:lnTo>
                  <a:lnTo>
                    <a:pt x="490947" y="775874"/>
                  </a:lnTo>
                  <a:lnTo>
                    <a:pt x="536330" y="761387"/>
                  </a:lnTo>
                  <a:lnTo>
                    <a:pt x="579143" y="741745"/>
                  </a:lnTo>
                  <a:lnTo>
                    <a:pt x="619018" y="717318"/>
                  </a:lnTo>
                  <a:lnTo>
                    <a:pt x="655584" y="688474"/>
                  </a:lnTo>
                  <a:lnTo>
                    <a:pt x="688474" y="655584"/>
                  </a:lnTo>
                  <a:lnTo>
                    <a:pt x="717318" y="619018"/>
                  </a:lnTo>
                  <a:lnTo>
                    <a:pt x="741745" y="579143"/>
                  </a:lnTo>
                  <a:lnTo>
                    <a:pt x="761387" y="536330"/>
                  </a:lnTo>
                  <a:lnTo>
                    <a:pt x="775874" y="490947"/>
                  </a:lnTo>
                  <a:lnTo>
                    <a:pt x="784838" y="443366"/>
                  </a:lnTo>
                  <a:lnTo>
                    <a:pt x="787908" y="393954"/>
                  </a:lnTo>
                  <a:lnTo>
                    <a:pt x="784838" y="344541"/>
                  </a:lnTo>
                  <a:lnTo>
                    <a:pt x="775874" y="296960"/>
                  </a:lnTo>
                  <a:lnTo>
                    <a:pt x="761387" y="251577"/>
                  </a:lnTo>
                  <a:lnTo>
                    <a:pt x="741745" y="208764"/>
                  </a:lnTo>
                  <a:lnTo>
                    <a:pt x="717318" y="168889"/>
                  </a:lnTo>
                  <a:lnTo>
                    <a:pt x="688474" y="132323"/>
                  </a:lnTo>
                  <a:lnTo>
                    <a:pt x="655584" y="99433"/>
                  </a:lnTo>
                  <a:lnTo>
                    <a:pt x="619018" y="70589"/>
                  </a:lnTo>
                  <a:lnTo>
                    <a:pt x="579143" y="46162"/>
                  </a:lnTo>
                  <a:lnTo>
                    <a:pt x="536330" y="26520"/>
                  </a:lnTo>
                  <a:lnTo>
                    <a:pt x="490947" y="12033"/>
                  </a:lnTo>
                  <a:lnTo>
                    <a:pt x="443366" y="3069"/>
                  </a:lnTo>
                  <a:lnTo>
                    <a:pt x="3939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83" name="Google Shape;583;p66"/>
            <p:cNvSpPr/>
            <p:nvPr/>
          </p:nvSpPr>
          <p:spPr>
            <a:xfrm>
              <a:off x="4090415" y="887475"/>
              <a:ext cx="826008" cy="82550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84" name="Google Shape;584;p66"/>
            <p:cNvSpPr/>
            <p:nvPr/>
          </p:nvSpPr>
          <p:spPr>
            <a:xfrm>
              <a:off x="4396231" y="1103375"/>
              <a:ext cx="337820" cy="234315"/>
            </a:xfrm>
            <a:custGeom>
              <a:avLst/>
              <a:gdLst/>
              <a:ahLst/>
              <a:cxnLst/>
              <a:rect l="l" t="t" r="r" b="b"/>
              <a:pathLst>
                <a:path w="337820" h="234315" extrusionOk="0">
                  <a:moveTo>
                    <a:pt x="261492" y="102743"/>
                  </a:moveTo>
                  <a:lnTo>
                    <a:pt x="254000" y="102743"/>
                  </a:lnTo>
                  <a:lnTo>
                    <a:pt x="250570" y="104775"/>
                  </a:lnTo>
                  <a:lnTo>
                    <a:pt x="248030" y="111887"/>
                  </a:lnTo>
                  <a:lnTo>
                    <a:pt x="237027" y="141565"/>
                  </a:lnTo>
                  <a:lnTo>
                    <a:pt x="225917" y="171291"/>
                  </a:lnTo>
                  <a:lnTo>
                    <a:pt x="214646" y="201076"/>
                  </a:lnTo>
                  <a:lnTo>
                    <a:pt x="203326" y="230504"/>
                  </a:lnTo>
                  <a:lnTo>
                    <a:pt x="203326" y="230759"/>
                  </a:lnTo>
                  <a:lnTo>
                    <a:pt x="202818" y="232410"/>
                  </a:lnTo>
                  <a:lnTo>
                    <a:pt x="205104" y="234187"/>
                  </a:lnTo>
                  <a:lnTo>
                    <a:pt x="206501" y="232410"/>
                  </a:lnTo>
                  <a:lnTo>
                    <a:pt x="237989" y="200969"/>
                  </a:lnTo>
                  <a:lnTo>
                    <a:pt x="332358" y="106172"/>
                  </a:lnTo>
                  <a:lnTo>
                    <a:pt x="333755" y="105028"/>
                  </a:lnTo>
                  <a:lnTo>
                    <a:pt x="332613" y="102997"/>
                  </a:lnTo>
                  <a:lnTo>
                    <a:pt x="261492" y="102743"/>
                  </a:lnTo>
                  <a:close/>
                </a:path>
                <a:path w="337820" h="234315" extrusionOk="0">
                  <a:moveTo>
                    <a:pt x="231775" y="102743"/>
                  </a:moveTo>
                  <a:lnTo>
                    <a:pt x="106679" y="102743"/>
                  </a:lnTo>
                  <a:lnTo>
                    <a:pt x="106171" y="104139"/>
                  </a:lnTo>
                  <a:lnTo>
                    <a:pt x="106425" y="105283"/>
                  </a:lnTo>
                  <a:lnTo>
                    <a:pt x="116125" y="131175"/>
                  </a:lnTo>
                  <a:lnTo>
                    <a:pt x="127000" y="160432"/>
                  </a:lnTo>
                  <a:lnTo>
                    <a:pt x="129412" y="166750"/>
                  </a:lnTo>
                  <a:lnTo>
                    <a:pt x="162813" y="168528"/>
                  </a:lnTo>
                  <a:lnTo>
                    <a:pt x="174339" y="170717"/>
                  </a:lnTo>
                  <a:lnTo>
                    <a:pt x="184626" y="175656"/>
                  </a:lnTo>
                  <a:lnTo>
                    <a:pt x="193246" y="182905"/>
                  </a:lnTo>
                  <a:lnTo>
                    <a:pt x="199770" y="192024"/>
                  </a:lnTo>
                  <a:lnTo>
                    <a:pt x="207742" y="170451"/>
                  </a:lnTo>
                  <a:lnTo>
                    <a:pt x="215820" y="148796"/>
                  </a:lnTo>
                  <a:lnTo>
                    <a:pt x="232155" y="105283"/>
                  </a:lnTo>
                  <a:lnTo>
                    <a:pt x="232663" y="104139"/>
                  </a:lnTo>
                  <a:lnTo>
                    <a:pt x="231775" y="102743"/>
                  </a:lnTo>
                  <a:close/>
                </a:path>
                <a:path w="337820" h="234315" extrusionOk="0">
                  <a:moveTo>
                    <a:pt x="83184" y="102997"/>
                  </a:moveTo>
                  <a:lnTo>
                    <a:pt x="6857" y="102997"/>
                  </a:lnTo>
                  <a:lnTo>
                    <a:pt x="6350" y="105028"/>
                  </a:lnTo>
                  <a:lnTo>
                    <a:pt x="7238" y="106172"/>
                  </a:lnTo>
                  <a:lnTo>
                    <a:pt x="64388" y="163575"/>
                  </a:lnTo>
                  <a:lnTo>
                    <a:pt x="110616" y="165862"/>
                  </a:lnTo>
                  <a:lnTo>
                    <a:pt x="104905" y="151169"/>
                  </a:lnTo>
                  <a:lnTo>
                    <a:pt x="93722" y="121499"/>
                  </a:lnTo>
                  <a:lnTo>
                    <a:pt x="88010" y="106807"/>
                  </a:lnTo>
                  <a:lnTo>
                    <a:pt x="87502" y="104775"/>
                  </a:lnTo>
                  <a:lnTo>
                    <a:pt x="83184" y="102997"/>
                  </a:lnTo>
                  <a:close/>
                </a:path>
                <a:path w="337820" h="234315" extrusionOk="0">
                  <a:moveTo>
                    <a:pt x="62517" y="102889"/>
                  </a:moveTo>
                  <a:lnTo>
                    <a:pt x="8635" y="102997"/>
                  </a:lnTo>
                  <a:lnTo>
                    <a:pt x="80898" y="102997"/>
                  </a:lnTo>
                  <a:lnTo>
                    <a:pt x="62517" y="102889"/>
                  </a:lnTo>
                  <a:close/>
                </a:path>
                <a:path w="337820" h="234315" extrusionOk="0">
                  <a:moveTo>
                    <a:pt x="214883" y="0"/>
                  </a:moveTo>
                  <a:lnTo>
                    <a:pt x="213487" y="0"/>
                  </a:lnTo>
                  <a:lnTo>
                    <a:pt x="212343" y="1777"/>
                  </a:lnTo>
                  <a:lnTo>
                    <a:pt x="213232" y="2921"/>
                  </a:lnTo>
                  <a:lnTo>
                    <a:pt x="222686" y="24026"/>
                  </a:lnTo>
                  <a:lnTo>
                    <a:pt x="230441" y="41259"/>
                  </a:lnTo>
                  <a:lnTo>
                    <a:pt x="240072" y="62535"/>
                  </a:lnTo>
                  <a:lnTo>
                    <a:pt x="247268" y="78359"/>
                  </a:lnTo>
                  <a:lnTo>
                    <a:pt x="249554" y="84074"/>
                  </a:lnTo>
                  <a:lnTo>
                    <a:pt x="253110" y="86106"/>
                  </a:lnTo>
                  <a:lnTo>
                    <a:pt x="259333" y="85851"/>
                  </a:lnTo>
                  <a:lnTo>
                    <a:pt x="333329" y="85744"/>
                  </a:lnTo>
                  <a:lnTo>
                    <a:pt x="334137" y="85598"/>
                  </a:lnTo>
                  <a:lnTo>
                    <a:pt x="335914" y="85216"/>
                  </a:lnTo>
                  <a:lnTo>
                    <a:pt x="337312" y="85216"/>
                  </a:lnTo>
                  <a:lnTo>
                    <a:pt x="337565" y="82931"/>
                  </a:lnTo>
                  <a:lnTo>
                    <a:pt x="337057" y="82169"/>
                  </a:lnTo>
                  <a:lnTo>
                    <a:pt x="319002" y="62531"/>
                  </a:lnTo>
                  <a:lnTo>
                    <a:pt x="283042" y="23115"/>
                  </a:lnTo>
                  <a:lnTo>
                    <a:pt x="266191" y="4952"/>
                  </a:lnTo>
                  <a:lnTo>
                    <a:pt x="264287" y="2539"/>
                  </a:lnTo>
                  <a:lnTo>
                    <a:pt x="260476" y="635"/>
                  </a:lnTo>
                  <a:lnTo>
                    <a:pt x="257682" y="635"/>
                  </a:lnTo>
                  <a:lnTo>
                    <a:pt x="247298" y="267"/>
                  </a:lnTo>
                  <a:lnTo>
                    <a:pt x="236807" y="79"/>
                  </a:lnTo>
                  <a:lnTo>
                    <a:pt x="214883" y="0"/>
                  </a:lnTo>
                  <a:close/>
                </a:path>
                <a:path w="337820" h="234315" extrusionOk="0">
                  <a:moveTo>
                    <a:pt x="333329" y="85744"/>
                  </a:moveTo>
                  <a:lnTo>
                    <a:pt x="277415" y="85744"/>
                  </a:lnTo>
                  <a:lnTo>
                    <a:pt x="332739" y="85851"/>
                  </a:lnTo>
                  <a:lnTo>
                    <a:pt x="333329" y="85744"/>
                  </a:lnTo>
                  <a:close/>
                </a:path>
                <a:path w="337820" h="234315" extrusionOk="0">
                  <a:moveTo>
                    <a:pt x="124967" y="0"/>
                  </a:moveTo>
                  <a:lnTo>
                    <a:pt x="101504" y="79"/>
                  </a:lnTo>
                  <a:lnTo>
                    <a:pt x="91070" y="267"/>
                  </a:lnTo>
                  <a:lnTo>
                    <a:pt x="80898" y="635"/>
                  </a:lnTo>
                  <a:lnTo>
                    <a:pt x="77469" y="635"/>
                  </a:lnTo>
                  <a:lnTo>
                    <a:pt x="49974" y="28400"/>
                  </a:lnTo>
                  <a:lnTo>
                    <a:pt x="28955" y="51815"/>
                  </a:lnTo>
                  <a:lnTo>
                    <a:pt x="22159" y="59168"/>
                  </a:lnTo>
                  <a:lnTo>
                    <a:pt x="8328" y="74300"/>
                  </a:lnTo>
                  <a:lnTo>
                    <a:pt x="888" y="82296"/>
                  </a:lnTo>
                  <a:lnTo>
                    <a:pt x="0" y="83185"/>
                  </a:lnTo>
                  <a:lnTo>
                    <a:pt x="888" y="85471"/>
                  </a:lnTo>
                  <a:lnTo>
                    <a:pt x="83438" y="85471"/>
                  </a:lnTo>
                  <a:lnTo>
                    <a:pt x="85470" y="84962"/>
                  </a:lnTo>
                  <a:lnTo>
                    <a:pt x="88264" y="83185"/>
                  </a:lnTo>
                  <a:lnTo>
                    <a:pt x="88900" y="81534"/>
                  </a:lnTo>
                  <a:lnTo>
                    <a:pt x="97903" y="62267"/>
                  </a:lnTo>
                  <a:lnTo>
                    <a:pt x="116099" y="23115"/>
                  </a:lnTo>
                  <a:lnTo>
                    <a:pt x="125602" y="2921"/>
                  </a:lnTo>
                  <a:lnTo>
                    <a:pt x="125856" y="1777"/>
                  </a:lnTo>
                  <a:lnTo>
                    <a:pt x="124967" y="0"/>
                  </a:lnTo>
                  <a:close/>
                </a:path>
                <a:path w="337820" h="234315" extrusionOk="0">
                  <a:moveTo>
                    <a:pt x="189737" y="635"/>
                  </a:moveTo>
                  <a:lnTo>
                    <a:pt x="148462" y="635"/>
                  </a:lnTo>
                  <a:lnTo>
                    <a:pt x="144779" y="1777"/>
                  </a:lnTo>
                  <a:lnTo>
                    <a:pt x="125618" y="42703"/>
                  </a:lnTo>
                  <a:lnTo>
                    <a:pt x="107695" y="82676"/>
                  </a:lnTo>
                  <a:lnTo>
                    <a:pt x="106806" y="84074"/>
                  </a:lnTo>
                  <a:lnTo>
                    <a:pt x="107950" y="85471"/>
                  </a:lnTo>
                  <a:lnTo>
                    <a:pt x="230885" y="85471"/>
                  </a:lnTo>
                  <a:lnTo>
                    <a:pt x="231393" y="84074"/>
                  </a:lnTo>
                  <a:lnTo>
                    <a:pt x="231139" y="82676"/>
                  </a:lnTo>
                  <a:lnTo>
                    <a:pt x="221674" y="62267"/>
                  </a:lnTo>
                  <a:lnTo>
                    <a:pt x="203926" y="23115"/>
                  </a:lnTo>
                  <a:lnTo>
                    <a:pt x="195452" y="4952"/>
                  </a:lnTo>
                  <a:lnTo>
                    <a:pt x="194055" y="2539"/>
                  </a:lnTo>
                  <a:lnTo>
                    <a:pt x="189737" y="635"/>
                  </a:lnTo>
                  <a:close/>
                </a:path>
                <a:path w="337820" h="234315" extrusionOk="0">
                  <a:moveTo>
                    <a:pt x="169243" y="158"/>
                  </a:moveTo>
                  <a:lnTo>
                    <a:pt x="160176" y="277"/>
                  </a:lnTo>
                  <a:lnTo>
                    <a:pt x="151002" y="635"/>
                  </a:lnTo>
                  <a:lnTo>
                    <a:pt x="187197" y="635"/>
                  </a:lnTo>
                  <a:lnTo>
                    <a:pt x="178238" y="277"/>
                  </a:lnTo>
                  <a:lnTo>
                    <a:pt x="169243" y="158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85" name="Google Shape;585;p66"/>
            <p:cNvSpPr/>
            <p:nvPr/>
          </p:nvSpPr>
          <p:spPr>
            <a:xfrm>
              <a:off x="4271771" y="1277873"/>
              <a:ext cx="451484" cy="217170"/>
            </a:xfrm>
            <a:custGeom>
              <a:avLst/>
              <a:gdLst/>
              <a:ahLst/>
              <a:cxnLst/>
              <a:rect l="l" t="t" r="r" b="b"/>
              <a:pathLst>
                <a:path w="451485" h="217169" extrusionOk="0">
                  <a:moveTo>
                    <a:pt x="164973" y="0"/>
                  </a:moveTo>
                  <a:lnTo>
                    <a:pt x="153162" y="0"/>
                  </a:lnTo>
                  <a:lnTo>
                    <a:pt x="149478" y="1270"/>
                  </a:lnTo>
                  <a:lnTo>
                    <a:pt x="146050" y="1270"/>
                  </a:lnTo>
                  <a:lnTo>
                    <a:pt x="142239" y="2540"/>
                  </a:lnTo>
                  <a:lnTo>
                    <a:pt x="139700" y="2540"/>
                  </a:lnTo>
                  <a:lnTo>
                    <a:pt x="139191" y="3810"/>
                  </a:lnTo>
                  <a:lnTo>
                    <a:pt x="135127" y="3810"/>
                  </a:lnTo>
                  <a:lnTo>
                    <a:pt x="135127" y="5080"/>
                  </a:lnTo>
                  <a:lnTo>
                    <a:pt x="132587" y="5080"/>
                  </a:lnTo>
                  <a:lnTo>
                    <a:pt x="131952" y="6350"/>
                  </a:lnTo>
                  <a:lnTo>
                    <a:pt x="129666" y="6350"/>
                  </a:lnTo>
                  <a:lnTo>
                    <a:pt x="129412" y="7620"/>
                  </a:lnTo>
                  <a:lnTo>
                    <a:pt x="127126" y="7620"/>
                  </a:lnTo>
                  <a:lnTo>
                    <a:pt x="126745" y="8890"/>
                  </a:lnTo>
                  <a:lnTo>
                    <a:pt x="125094" y="8890"/>
                  </a:lnTo>
                  <a:lnTo>
                    <a:pt x="124460" y="10160"/>
                  </a:lnTo>
                  <a:lnTo>
                    <a:pt x="3175" y="78740"/>
                  </a:lnTo>
                  <a:lnTo>
                    <a:pt x="1397" y="80010"/>
                  </a:lnTo>
                  <a:lnTo>
                    <a:pt x="0" y="81280"/>
                  </a:lnTo>
                  <a:lnTo>
                    <a:pt x="0" y="213360"/>
                  </a:lnTo>
                  <a:lnTo>
                    <a:pt x="1142" y="215900"/>
                  </a:lnTo>
                  <a:lnTo>
                    <a:pt x="2920" y="217170"/>
                  </a:lnTo>
                  <a:lnTo>
                    <a:pt x="8000" y="217170"/>
                  </a:lnTo>
                  <a:lnTo>
                    <a:pt x="47347" y="201930"/>
                  </a:lnTo>
                  <a:lnTo>
                    <a:pt x="12700" y="201930"/>
                  </a:lnTo>
                  <a:lnTo>
                    <a:pt x="12700" y="87630"/>
                  </a:lnTo>
                  <a:lnTo>
                    <a:pt x="130937" y="20320"/>
                  </a:lnTo>
                  <a:lnTo>
                    <a:pt x="138747" y="16510"/>
                  </a:lnTo>
                  <a:lnTo>
                    <a:pt x="147034" y="13970"/>
                  </a:lnTo>
                  <a:lnTo>
                    <a:pt x="155654" y="12700"/>
                  </a:lnTo>
                  <a:lnTo>
                    <a:pt x="303900" y="12700"/>
                  </a:lnTo>
                  <a:lnTo>
                    <a:pt x="302371" y="11430"/>
                  </a:lnTo>
                  <a:lnTo>
                    <a:pt x="295181" y="7620"/>
                  </a:lnTo>
                  <a:lnTo>
                    <a:pt x="287147" y="6350"/>
                  </a:lnTo>
                  <a:lnTo>
                    <a:pt x="164973" y="0"/>
                  </a:lnTo>
                  <a:close/>
                </a:path>
                <a:path w="451485" h="217169" extrusionOk="0">
                  <a:moveTo>
                    <a:pt x="161289" y="146050"/>
                  </a:moveTo>
                  <a:lnTo>
                    <a:pt x="154431" y="147320"/>
                  </a:lnTo>
                  <a:lnTo>
                    <a:pt x="12700" y="201930"/>
                  </a:lnTo>
                  <a:lnTo>
                    <a:pt x="47347" y="201930"/>
                  </a:lnTo>
                  <a:lnTo>
                    <a:pt x="152273" y="161290"/>
                  </a:lnTo>
                  <a:lnTo>
                    <a:pt x="154939" y="161290"/>
                  </a:lnTo>
                  <a:lnTo>
                    <a:pt x="155448" y="160020"/>
                  </a:lnTo>
                  <a:lnTo>
                    <a:pt x="159765" y="160020"/>
                  </a:lnTo>
                  <a:lnTo>
                    <a:pt x="161543" y="158750"/>
                  </a:lnTo>
                  <a:lnTo>
                    <a:pt x="298576" y="158750"/>
                  </a:lnTo>
                  <a:lnTo>
                    <a:pt x="302640" y="157480"/>
                  </a:lnTo>
                  <a:lnTo>
                    <a:pt x="306704" y="157480"/>
                  </a:lnTo>
                  <a:lnTo>
                    <a:pt x="307466" y="156210"/>
                  </a:lnTo>
                  <a:lnTo>
                    <a:pt x="312927" y="156210"/>
                  </a:lnTo>
                  <a:lnTo>
                    <a:pt x="314070" y="154940"/>
                  </a:lnTo>
                  <a:lnTo>
                    <a:pt x="316991" y="154940"/>
                  </a:lnTo>
                  <a:lnTo>
                    <a:pt x="317500" y="153670"/>
                  </a:lnTo>
                  <a:lnTo>
                    <a:pt x="321817" y="153670"/>
                  </a:lnTo>
                  <a:lnTo>
                    <a:pt x="328543" y="151130"/>
                  </a:lnTo>
                  <a:lnTo>
                    <a:pt x="228091" y="151130"/>
                  </a:lnTo>
                  <a:lnTo>
                    <a:pt x="161289" y="146050"/>
                  </a:lnTo>
                  <a:close/>
                </a:path>
                <a:path w="451485" h="217169" extrusionOk="0">
                  <a:moveTo>
                    <a:pt x="298576" y="158750"/>
                  </a:moveTo>
                  <a:lnTo>
                    <a:pt x="167258" y="158750"/>
                  </a:lnTo>
                  <a:lnTo>
                    <a:pt x="191373" y="161290"/>
                  </a:lnTo>
                  <a:lnTo>
                    <a:pt x="227202" y="163830"/>
                  </a:lnTo>
                  <a:lnTo>
                    <a:pt x="269113" y="163830"/>
                  </a:lnTo>
                  <a:lnTo>
                    <a:pt x="284861" y="161290"/>
                  </a:lnTo>
                  <a:lnTo>
                    <a:pt x="288289" y="161290"/>
                  </a:lnTo>
                  <a:lnTo>
                    <a:pt x="289687" y="160020"/>
                  </a:lnTo>
                  <a:lnTo>
                    <a:pt x="294639" y="160020"/>
                  </a:lnTo>
                  <a:lnTo>
                    <a:pt x="298576" y="158750"/>
                  </a:lnTo>
                  <a:close/>
                </a:path>
                <a:path w="451485" h="217169" extrusionOk="0">
                  <a:moveTo>
                    <a:pt x="442454" y="22860"/>
                  </a:moveTo>
                  <a:lnTo>
                    <a:pt x="421766" y="22860"/>
                  </a:lnTo>
                  <a:lnTo>
                    <a:pt x="427227" y="25400"/>
                  </a:lnTo>
                  <a:lnTo>
                    <a:pt x="431545" y="29210"/>
                  </a:lnTo>
                  <a:lnTo>
                    <a:pt x="436487" y="35560"/>
                  </a:lnTo>
                  <a:lnTo>
                    <a:pt x="438499" y="43180"/>
                  </a:lnTo>
                  <a:lnTo>
                    <a:pt x="437511" y="50800"/>
                  </a:lnTo>
                  <a:lnTo>
                    <a:pt x="399155" y="95250"/>
                  </a:lnTo>
                  <a:lnTo>
                    <a:pt x="348454" y="129540"/>
                  </a:lnTo>
                  <a:lnTo>
                    <a:pt x="297332" y="146050"/>
                  </a:lnTo>
                  <a:lnTo>
                    <a:pt x="251315" y="151130"/>
                  </a:lnTo>
                  <a:lnTo>
                    <a:pt x="328543" y="151130"/>
                  </a:lnTo>
                  <a:lnTo>
                    <a:pt x="367226" y="133350"/>
                  </a:lnTo>
                  <a:lnTo>
                    <a:pt x="381762" y="124460"/>
                  </a:lnTo>
                  <a:lnTo>
                    <a:pt x="382904" y="124460"/>
                  </a:lnTo>
                  <a:lnTo>
                    <a:pt x="384175" y="123190"/>
                  </a:lnTo>
                  <a:lnTo>
                    <a:pt x="385317" y="121920"/>
                  </a:lnTo>
                  <a:lnTo>
                    <a:pt x="386714" y="121920"/>
                  </a:lnTo>
                  <a:lnTo>
                    <a:pt x="387857" y="120650"/>
                  </a:lnTo>
                  <a:lnTo>
                    <a:pt x="399254" y="111760"/>
                  </a:lnTo>
                  <a:lnTo>
                    <a:pt x="410162" y="102870"/>
                  </a:lnTo>
                  <a:lnTo>
                    <a:pt x="442975" y="66040"/>
                  </a:lnTo>
                  <a:lnTo>
                    <a:pt x="451008" y="41910"/>
                  </a:lnTo>
                  <a:lnTo>
                    <a:pt x="447762" y="30480"/>
                  </a:lnTo>
                  <a:lnTo>
                    <a:pt x="442454" y="22860"/>
                  </a:lnTo>
                  <a:close/>
                </a:path>
                <a:path w="451485" h="217169" extrusionOk="0">
                  <a:moveTo>
                    <a:pt x="303900" y="12700"/>
                  </a:moveTo>
                  <a:lnTo>
                    <a:pt x="164464" y="12700"/>
                  </a:lnTo>
                  <a:lnTo>
                    <a:pt x="286385" y="19050"/>
                  </a:lnTo>
                  <a:lnTo>
                    <a:pt x="293582" y="20320"/>
                  </a:lnTo>
                  <a:lnTo>
                    <a:pt x="299386" y="25400"/>
                  </a:lnTo>
                  <a:lnTo>
                    <a:pt x="303262" y="30480"/>
                  </a:lnTo>
                  <a:lnTo>
                    <a:pt x="304673" y="38100"/>
                  </a:lnTo>
                  <a:lnTo>
                    <a:pt x="303365" y="44450"/>
                  </a:lnTo>
                  <a:lnTo>
                    <a:pt x="299735" y="50800"/>
                  </a:lnTo>
                  <a:lnTo>
                    <a:pt x="294225" y="54610"/>
                  </a:lnTo>
                  <a:lnTo>
                    <a:pt x="287274" y="57150"/>
                  </a:lnTo>
                  <a:lnTo>
                    <a:pt x="224766" y="63500"/>
                  </a:lnTo>
                  <a:lnTo>
                    <a:pt x="220979" y="63500"/>
                  </a:lnTo>
                  <a:lnTo>
                    <a:pt x="218693" y="66040"/>
                  </a:lnTo>
                  <a:lnTo>
                    <a:pt x="218439" y="68580"/>
                  </a:lnTo>
                  <a:lnTo>
                    <a:pt x="217804" y="71120"/>
                  </a:lnTo>
                  <a:lnTo>
                    <a:pt x="219582" y="73660"/>
                  </a:lnTo>
                  <a:lnTo>
                    <a:pt x="222123" y="74930"/>
                  </a:lnTo>
                  <a:lnTo>
                    <a:pt x="244220" y="83820"/>
                  </a:lnTo>
                  <a:lnTo>
                    <a:pt x="263423" y="90170"/>
                  </a:lnTo>
                  <a:lnTo>
                    <a:pt x="283352" y="92710"/>
                  </a:lnTo>
                  <a:lnTo>
                    <a:pt x="303496" y="92710"/>
                  </a:lnTo>
                  <a:lnTo>
                    <a:pt x="323341" y="88900"/>
                  </a:lnTo>
                  <a:lnTo>
                    <a:pt x="339901" y="82550"/>
                  </a:lnTo>
                  <a:lnTo>
                    <a:pt x="345044" y="80010"/>
                  </a:lnTo>
                  <a:lnTo>
                    <a:pt x="274224" y="80010"/>
                  </a:lnTo>
                  <a:lnTo>
                    <a:pt x="262318" y="77470"/>
                  </a:lnTo>
                  <a:lnTo>
                    <a:pt x="250698" y="73660"/>
                  </a:lnTo>
                  <a:lnTo>
                    <a:pt x="291211" y="69850"/>
                  </a:lnTo>
                  <a:lnTo>
                    <a:pt x="293750" y="68580"/>
                  </a:lnTo>
                  <a:lnTo>
                    <a:pt x="296290" y="68580"/>
                  </a:lnTo>
                  <a:lnTo>
                    <a:pt x="296925" y="67310"/>
                  </a:lnTo>
                  <a:lnTo>
                    <a:pt x="299212" y="67310"/>
                  </a:lnTo>
                  <a:lnTo>
                    <a:pt x="299719" y="66040"/>
                  </a:lnTo>
                  <a:lnTo>
                    <a:pt x="301498" y="66040"/>
                  </a:lnTo>
                  <a:lnTo>
                    <a:pt x="302132" y="64770"/>
                  </a:lnTo>
                  <a:lnTo>
                    <a:pt x="303529" y="64770"/>
                  </a:lnTo>
                  <a:lnTo>
                    <a:pt x="304038" y="63500"/>
                  </a:lnTo>
                  <a:lnTo>
                    <a:pt x="305180" y="62230"/>
                  </a:lnTo>
                  <a:lnTo>
                    <a:pt x="306704" y="62230"/>
                  </a:lnTo>
                  <a:lnTo>
                    <a:pt x="311785" y="57150"/>
                  </a:lnTo>
                  <a:lnTo>
                    <a:pt x="315594" y="50800"/>
                  </a:lnTo>
                  <a:lnTo>
                    <a:pt x="316738" y="43180"/>
                  </a:lnTo>
                  <a:lnTo>
                    <a:pt x="316991" y="41910"/>
                  </a:lnTo>
                  <a:lnTo>
                    <a:pt x="316991" y="40640"/>
                  </a:lnTo>
                  <a:lnTo>
                    <a:pt x="317245" y="39370"/>
                  </a:lnTo>
                  <a:lnTo>
                    <a:pt x="317245" y="35560"/>
                  </a:lnTo>
                  <a:lnTo>
                    <a:pt x="316738" y="31750"/>
                  </a:lnTo>
                  <a:lnTo>
                    <a:pt x="316102" y="29210"/>
                  </a:lnTo>
                  <a:lnTo>
                    <a:pt x="315213" y="26670"/>
                  </a:lnTo>
                  <a:lnTo>
                    <a:pt x="313816" y="24130"/>
                  </a:lnTo>
                  <a:lnTo>
                    <a:pt x="313563" y="22860"/>
                  </a:lnTo>
                  <a:lnTo>
                    <a:pt x="313308" y="22860"/>
                  </a:lnTo>
                  <a:lnTo>
                    <a:pt x="308488" y="16510"/>
                  </a:lnTo>
                  <a:lnTo>
                    <a:pt x="303900" y="12700"/>
                  </a:lnTo>
                  <a:close/>
                </a:path>
                <a:path w="451485" h="217169" extrusionOk="0">
                  <a:moveTo>
                    <a:pt x="423163" y="10160"/>
                  </a:moveTo>
                  <a:lnTo>
                    <a:pt x="415036" y="10160"/>
                  </a:lnTo>
                  <a:lnTo>
                    <a:pt x="406780" y="11430"/>
                  </a:lnTo>
                  <a:lnTo>
                    <a:pt x="399033" y="13970"/>
                  </a:lnTo>
                  <a:lnTo>
                    <a:pt x="393064" y="20320"/>
                  </a:lnTo>
                  <a:lnTo>
                    <a:pt x="392683" y="20320"/>
                  </a:lnTo>
                  <a:lnTo>
                    <a:pt x="392429" y="21590"/>
                  </a:lnTo>
                  <a:lnTo>
                    <a:pt x="391540" y="21590"/>
                  </a:lnTo>
                  <a:lnTo>
                    <a:pt x="372617" y="43180"/>
                  </a:lnTo>
                  <a:lnTo>
                    <a:pt x="370077" y="45720"/>
                  </a:lnTo>
                  <a:lnTo>
                    <a:pt x="367791" y="48260"/>
                  </a:lnTo>
                  <a:lnTo>
                    <a:pt x="357604" y="57150"/>
                  </a:lnTo>
                  <a:lnTo>
                    <a:pt x="349535" y="63500"/>
                  </a:lnTo>
                  <a:lnTo>
                    <a:pt x="340943" y="68580"/>
                  </a:lnTo>
                  <a:lnTo>
                    <a:pt x="327913" y="73660"/>
                  </a:lnTo>
                  <a:lnTo>
                    <a:pt x="323850" y="74930"/>
                  </a:lnTo>
                  <a:lnTo>
                    <a:pt x="319913" y="76200"/>
                  </a:lnTo>
                  <a:lnTo>
                    <a:pt x="318388" y="77470"/>
                  </a:lnTo>
                  <a:lnTo>
                    <a:pt x="313816" y="77470"/>
                  </a:lnTo>
                  <a:lnTo>
                    <a:pt x="312674" y="78740"/>
                  </a:lnTo>
                  <a:lnTo>
                    <a:pt x="311023" y="78740"/>
                  </a:lnTo>
                  <a:lnTo>
                    <a:pt x="306958" y="80010"/>
                  </a:lnTo>
                  <a:lnTo>
                    <a:pt x="345044" y="80010"/>
                  </a:lnTo>
                  <a:lnTo>
                    <a:pt x="381888" y="52070"/>
                  </a:lnTo>
                  <a:lnTo>
                    <a:pt x="404875" y="25400"/>
                  </a:lnTo>
                  <a:lnTo>
                    <a:pt x="410210" y="22860"/>
                  </a:lnTo>
                  <a:lnTo>
                    <a:pt x="442454" y="22860"/>
                  </a:lnTo>
                  <a:lnTo>
                    <a:pt x="439800" y="19050"/>
                  </a:lnTo>
                  <a:lnTo>
                    <a:pt x="439165" y="19050"/>
                  </a:lnTo>
                  <a:lnTo>
                    <a:pt x="438657" y="17780"/>
                  </a:lnTo>
                  <a:lnTo>
                    <a:pt x="437514" y="17780"/>
                  </a:lnTo>
                  <a:lnTo>
                    <a:pt x="437133" y="16510"/>
                  </a:lnTo>
                  <a:lnTo>
                    <a:pt x="435482" y="16510"/>
                  </a:lnTo>
                  <a:lnTo>
                    <a:pt x="434848" y="15240"/>
                  </a:lnTo>
                  <a:lnTo>
                    <a:pt x="433450" y="15240"/>
                  </a:lnTo>
                  <a:lnTo>
                    <a:pt x="428625" y="12700"/>
                  </a:lnTo>
                  <a:lnTo>
                    <a:pt x="423163" y="10160"/>
                  </a:lnTo>
                  <a:close/>
                </a:path>
              </a:pathLst>
            </a:custGeom>
            <a:solidFill>
              <a:srgbClr val="D5474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86" name="Google Shape;586;p66"/>
            <p:cNvSpPr/>
            <p:nvPr/>
          </p:nvSpPr>
          <p:spPr>
            <a:xfrm>
              <a:off x="4490465" y="2350769"/>
              <a:ext cx="788035" cy="789940"/>
            </a:xfrm>
            <a:custGeom>
              <a:avLst/>
              <a:gdLst/>
              <a:ahLst/>
              <a:cxnLst/>
              <a:rect l="l" t="t" r="r" b="b"/>
              <a:pathLst>
                <a:path w="788035" h="789939" extrusionOk="0">
                  <a:moveTo>
                    <a:pt x="393954" y="0"/>
                  </a:moveTo>
                  <a:lnTo>
                    <a:pt x="344541" y="3074"/>
                  </a:lnTo>
                  <a:lnTo>
                    <a:pt x="296960" y="12051"/>
                  </a:lnTo>
                  <a:lnTo>
                    <a:pt x="251577" y="26561"/>
                  </a:lnTo>
                  <a:lnTo>
                    <a:pt x="208764" y="46234"/>
                  </a:lnTo>
                  <a:lnTo>
                    <a:pt x="168889" y="70702"/>
                  </a:lnTo>
                  <a:lnTo>
                    <a:pt x="132323" y="99595"/>
                  </a:lnTo>
                  <a:lnTo>
                    <a:pt x="99433" y="132543"/>
                  </a:lnTo>
                  <a:lnTo>
                    <a:pt x="70589" y="169178"/>
                  </a:lnTo>
                  <a:lnTo>
                    <a:pt x="46162" y="209129"/>
                  </a:lnTo>
                  <a:lnTo>
                    <a:pt x="26520" y="252028"/>
                  </a:lnTo>
                  <a:lnTo>
                    <a:pt x="12033" y="297505"/>
                  </a:lnTo>
                  <a:lnTo>
                    <a:pt x="3069" y="345191"/>
                  </a:lnTo>
                  <a:lnTo>
                    <a:pt x="0" y="394715"/>
                  </a:lnTo>
                  <a:lnTo>
                    <a:pt x="3069" y="444215"/>
                  </a:lnTo>
                  <a:lnTo>
                    <a:pt x="12033" y="491884"/>
                  </a:lnTo>
                  <a:lnTo>
                    <a:pt x="26520" y="537351"/>
                  </a:lnTo>
                  <a:lnTo>
                    <a:pt x="46162" y="580245"/>
                  </a:lnTo>
                  <a:lnTo>
                    <a:pt x="70589" y="620197"/>
                  </a:lnTo>
                  <a:lnTo>
                    <a:pt x="99433" y="656837"/>
                  </a:lnTo>
                  <a:lnTo>
                    <a:pt x="132323" y="689792"/>
                  </a:lnTo>
                  <a:lnTo>
                    <a:pt x="168889" y="718694"/>
                  </a:lnTo>
                  <a:lnTo>
                    <a:pt x="208764" y="743172"/>
                  </a:lnTo>
                  <a:lnTo>
                    <a:pt x="251577" y="762855"/>
                  </a:lnTo>
                  <a:lnTo>
                    <a:pt x="296960" y="777373"/>
                  </a:lnTo>
                  <a:lnTo>
                    <a:pt x="344541" y="786355"/>
                  </a:lnTo>
                  <a:lnTo>
                    <a:pt x="393954" y="789431"/>
                  </a:lnTo>
                  <a:lnTo>
                    <a:pt x="443366" y="786355"/>
                  </a:lnTo>
                  <a:lnTo>
                    <a:pt x="490947" y="777373"/>
                  </a:lnTo>
                  <a:lnTo>
                    <a:pt x="536330" y="762855"/>
                  </a:lnTo>
                  <a:lnTo>
                    <a:pt x="579143" y="743172"/>
                  </a:lnTo>
                  <a:lnTo>
                    <a:pt x="619018" y="718694"/>
                  </a:lnTo>
                  <a:lnTo>
                    <a:pt x="655584" y="689792"/>
                  </a:lnTo>
                  <a:lnTo>
                    <a:pt x="688474" y="656837"/>
                  </a:lnTo>
                  <a:lnTo>
                    <a:pt x="717318" y="620197"/>
                  </a:lnTo>
                  <a:lnTo>
                    <a:pt x="741745" y="580245"/>
                  </a:lnTo>
                  <a:lnTo>
                    <a:pt x="761387" y="537351"/>
                  </a:lnTo>
                  <a:lnTo>
                    <a:pt x="775874" y="491884"/>
                  </a:lnTo>
                  <a:lnTo>
                    <a:pt x="784838" y="444215"/>
                  </a:lnTo>
                  <a:lnTo>
                    <a:pt x="787908" y="394715"/>
                  </a:lnTo>
                  <a:lnTo>
                    <a:pt x="784838" y="345191"/>
                  </a:lnTo>
                  <a:lnTo>
                    <a:pt x="775874" y="297505"/>
                  </a:lnTo>
                  <a:lnTo>
                    <a:pt x="761387" y="252028"/>
                  </a:lnTo>
                  <a:lnTo>
                    <a:pt x="741745" y="209129"/>
                  </a:lnTo>
                  <a:lnTo>
                    <a:pt x="717318" y="169178"/>
                  </a:lnTo>
                  <a:lnTo>
                    <a:pt x="688474" y="132543"/>
                  </a:lnTo>
                  <a:lnTo>
                    <a:pt x="655584" y="99595"/>
                  </a:lnTo>
                  <a:lnTo>
                    <a:pt x="619018" y="70702"/>
                  </a:lnTo>
                  <a:lnTo>
                    <a:pt x="579143" y="46234"/>
                  </a:lnTo>
                  <a:lnTo>
                    <a:pt x="536330" y="26561"/>
                  </a:lnTo>
                  <a:lnTo>
                    <a:pt x="490947" y="12051"/>
                  </a:lnTo>
                  <a:lnTo>
                    <a:pt x="443366" y="3074"/>
                  </a:lnTo>
                  <a:lnTo>
                    <a:pt x="3939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87" name="Google Shape;587;p66"/>
            <p:cNvSpPr/>
            <p:nvPr/>
          </p:nvSpPr>
          <p:spPr>
            <a:xfrm>
              <a:off x="4471415" y="2332481"/>
              <a:ext cx="826008" cy="826770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88" name="Google Shape;588;p66"/>
            <p:cNvSpPr/>
            <p:nvPr/>
          </p:nvSpPr>
          <p:spPr>
            <a:xfrm>
              <a:off x="4669535" y="2522219"/>
              <a:ext cx="437515" cy="439420"/>
            </a:xfrm>
            <a:custGeom>
              <a:avLst/>
              <a:gdLst/>
              <a:ahLst/>
              <a:cxnLst/>
              <a:rect l="l" t="t" r="r" b="b"/>
              <a:pathLst>
                <a:path w="437514" h="439419" extrusionOk="0">
                  <a:moveTo>
                    <a:pt x="139573" y="161925"/>
                  </a:moveTo>
                  <a:lnTo>
                    <a:pt x="41528" y="260222"/>
                  </a:lnTo>
                  <a:lnTo>
                    <a:pt x="49275" y="311150"/>
                  </a:lnTo>
                  <a:lnTo>
                    <a:pt x="20700" y="339851"/>
                  </a:lnTo>
                  <a:lnTo>
                    <a:pt x="48954" y="380083"/>
                  </a:lnTo>
                  <a:lnTo>
                    <a:pt x="86804" y="411384"/>
                  </a:lnTo>
                  <a:lnTo>
                    <a:pt x="132179" y="431684"/>
                  </a:lnTo>
                  <a:lnTo>
                    <a:pt x="183006" y="438912"/>
                  </a:lnTo>
                  <a:lnTo>
                    <a:pt x="224212" y="434209"/>
                  </a:lnTo>
                  <a:lnTo>
                    <a:pt x="262143" y="420814"/>
                  </a:lnTo>
                  <a:lnTo>
                    <a:pt x="295717" y="399799"/>
                  </a:lnTo>
                  <a:lnTo>
                    <a:pt x="321127" y="374903"/>
                  </a:lnTo>
                  <a:lnTo>
                    <a:pt x="252856" y="374903"/>
                  </a:lnTo>
                  <a:lnTo>
                    <a:pt x="233171" y="355218"/>
                  </a:lnTo>
                  <a:lnTo>
                    <a:pt x="203580" y="355218"/>
                  </a:lnTo>
                  <a:lnTo>
                    <a:pt x="196431" y="354528"/>
                  </a:lnTo>
                  <a:lnTo>
                    <a:pt x="166677" y="324721"/>
                  </a:lnTo>
                  <a:lnTo>
                    <a:pt x="166363" y="321309"/>
                  </a:lnTo>
                  <a:lnTo>
                    <a:pt x="113537" y="321309"/>
                  </a:lnTo>
                  <a:lnTo>
                    <a:pt x="78612" y="297830"/>
                  </a:lnTo>
                  <a:lnTo>
                    <a:pt x="75691" y="283337"/>
                  </a:lnTo>
                  <a:lnTo>
                    <a:pt x="76438" y="275863"/>
                  </a:lnTo>
                  <a:lnTo>
                    <a:pt x="106138" y="246092"/>
                  </a:lnTo>
                  <a:lnTo>
                    <a:pt x="113537" y="245363"/>
                  </a:lnTo>
                  <a:lnTo>
                    <a:pt x="143103" y="245363"/>
                  </a:lnTo>
                  <a:lnTo>
                    <a:pt x="218781" y="169417"/>
                  </a:lnTo>
                  <a:lnTo>
                    <a:pt x="153797" y="169417"/>
                  </a:lnTo>
                  <a:lnTo>
                    <a:pt x="146176" y="167004"/>
                  </a:lnTo>
                  <a:lnTo>
                    <a:pt x="139573" y="161925"/>
                  </a:lnTo>
                  <a:close/>
                </a:path>
                <a:path w="437514" h="439419" extrusionOk="0">
                  <a:moveTo>
                    <a:pt x="323850" y="372237"/>
                  </a:moveTo>
                  <a:lnTo>
                    <a:pt x="252856" y="374903"/>
                  </a:lnTo>
                  <a:lnTo>
                    <a:pt x="321127" y="374903"/>
                  </a:lnTo>
                  <a:lnTo>
                    <a:pt x="323850" y="372237"/>
                  </a:lnTo>
                  <a:close/>
                </a:path>
                <a:path w="437514" h="439419" extrusionOk="0">
                  <a:moveTo>
                    <a:pt x="230483" y="279304"/>
                  </a:moveTo>
                  <a:lnTo>
                    <a:pt x="203692" y="279304"/>
                  </a:lnTo>
                  <a:lnTo>
                    <a:pt x="217933" y="282090"/>
                  </a:lnTo>
                  <a:lnTo>
                    <a:pt x="230377" y="290449"/>
                  </a:lnTo>
                  <a:lnTo>
                    <a:pt x="238043" y="301664"/>
                  </a:lnTo>
                  <a:lnTo>
                    <a:pt x="241125" y="314070"/>
                  </a:lnTo>
                  <a:lnTo>
                    <a:pt x="241177" y="314880"/>
                  </a:lnTo>
                  <a:lnTo>
                    <a:pt x="239897" y="327525"/>
                  </a:lnTo>
                  <a:lnTo>
                    <a:pt x="234061" y="339597"/>
                  </a:lnTo>
                  <a:lnTo>
                    <a:pt x="257555" y="362965"/>
                  </a:lnTo>
                  <a:lnTo>
                    <a:pt x="333121" y="360299"/>
                  </a:lnTo>
                  <a:lnTo>
                    <a:pt x="351641" y="326384"/>
                  </a:lnTo>
                  <a:lnTo>
                    <a:pt x="355339" y="316738"/>
                  </a:lnTo>
                  <a:lnTo>
                    <a:pt x="311150" y="316738"/>
                  </a:lnTo>
                  <a:lnTo>
                    <a:pt x="291408" y="297179"/>
                  </a:lnTo>
                  <a:lnTo>
                    <a:pt x="261619" y="297179"/>
                  </a:lnTo>
                  <a:lnTo>
                    <a:pt x="254200" y="296433"/>
                  </a:lnTo>
                  <a:lnTo>
                    <a:pt x="247126" y="294259"/>
                  </a:lnTo>
                  <a:lnTo>
                    <a:pt x="240599" y="290750"/>
                  </a:lnTo>
                  <a:lnTo>
                    <a:pt x="234823" y="286003"/>
                  </a:lnTo>
                  <a:lnTo>
                    <a:pt x="230483" y="279304"/>
                  </a:lnTo>
                  <a:close/>
                </a:path>
                <a:path w="437514" h="439419" extrusionOk="0">
                  <a:moveTo>
                    <a:pt x="225805" y="347852"/>
                  </a:moveTo>
                  <a:lnTo>
                    <a:pt x="219201" y="352678"/>
                  </a:lnTo>
                  <a:lnTo>
                    <a:pt x="211581" y="355218"/>
                  </a:lnTo>
                  <a:lnTo>
                    <a:pt x="233171" y="355218"/>
                  </a:lnTo>
                  <a:lnTo>
                    <a:pt x="225805" y="347852"/>
                  </a:lnTo>
                  <a:close/>
                </a:path>
                <a:path w="437514" h="439419" extrusionOk="0">
                  <a:moveTo>
                    <a:pt x="189611" y="72262"/>
                  </a:moveTo>
                  <a:lnTo>
                    <a:pt x="183006" y="72262"/>
                  </a:lnTo>
                  <a:lnTo>
                    <a:pt x="134393" y="78808"/>
                  </a:lnTo>
                  <a:lnTo>
                    <a:pt x="90687" y="97277"/>
                  </a:lnTo>
                  <a:lnTo>
                    <a:pt x="53641" y="125920"/>
                  </a:lnTo>
                  <a:lnTo>
                    <a:pt x="25009" y="162988"/>
                  </a:lnTo>
                  <a:lnTo>
                    <a:pt x="6544" y="206730"/>
                  </a:lnTo>
                  <a:lnTo>
                    <a:pt x="0" y="255396"/>
                  </a:lnTo>
                  <a:lnTo>
                    <a:pt x="1025" y="274669"/>
                  </a:lnTo>
                  <a:lnTo>
                    <a:pt x="4016" y="293369"/>
                  </a:lnTo>
                  <a:lnTo>
                    <a:pt x="8840" y="311403"/>
                  </a:lnTo>
                  <a:lnTo>
                    <a:pt x="15366" y="328675"/>
                  </a:lnTo>
                  <a:lnTo>
                    <a:pt x="36829" y="307213"/>
                  </a:lnTo>
                  <a:lnTo>
                    <a:pt x="29337" y="255904"/>
                  </a:lnTo>
                  <a:lnTo>
                    <a:pt x="131063" y="153796"/>
                  </a:lnTo>
                  <a:lnTo>
                    <a:pt x="126618" y="147319"/>
                  </a:lnTo>
                  <a:lnTo>
                    <a:pt x="124069" y="140035"/>
                  </a:lnTo>
                  <a:lnTo>
                    <a:pt x="123951" y="131444"/>
                  </a:lnTo>
                  <a:lnTo>
                    <a:pt x="124678" y="123971"/>
                  </a:lnTo>
                  <a:lnTo>
                    <a:pt x="161686" y="93694"/>
                  </a:lnTo>
                  <a:lnTo>
                    <a:pt x="294238" y="93694"/>
                  </a:lnTo>
                  <a:lnTo>
                    <a:pt x="314835" y="73025"/>
                  </a:lnTo>
                  <a:lnTo>
                    <a:pt x="202311" y="73025"/>
                  </a:lnTo>
                  <a:lnTo>
                    <a:pt x="195961" y="72516"/>
                  </a:lnTo>
                  <a:lnTo>
                    <a:pt x="189611" y="72262"/>
                  </a:lnTo>
                  <a:close/>
                </a:path>
                <a:path w="437514" h="439419" extrusionOk="0">
                  <a:moveTo>
                    <a:pt x="362712" y="140969"/>
                  </a:moveTo>
                  <a:lnTo>
                    <a:pt x="336550" y="167258"/>
                  </a:lnTo>
                  <a:lnTo>
                    <a:pt x="237489" y="167258"/>
                  </a:lnTo>
                  <a:lnTo>
                    <a:pt x="144017" y="260984"/>
                  </a:lnTo>
                  <a:lnTo>
                    <a:pt x="149907" y="273022"/>
                  </a:lnTo>
                  <a:lnTo>
                    <a:pt x="151225" y="286035"/>
                  </a:lnTo>
                  <a:lnTo>
                    <a:pt x="148018" y="298811"/>
                  </a:lnTo>
                  <a:lnTo>
                    <a:pt x="113537" y="321309"/>
                  </a:lnTo>
                  <a:lnTo>
                    <a:pt x="166363" y="321309"/>
                  </a:lnTo>
                  <a:lnTo>
                    <a:pt x="166094" y="318388"/>
                  </a:lnTo>
                  <a:lnTo>
                    <a:pt x="166036" y="316738"/>
                  </a:lnTo>
                  <a:lnTo>
                    <a:pt x="166677" y="309844"/>
                  </a:lnTo>
                  <a:lnTo>
                    <a:pt x="203692" y="279304"/>
                  </a:lnTo>
                  <a:lnTo>
                    <a:pt x="230483" y="279304"/>
                  </a:lnTo>
                  <a:lnTo>
                    <a:pt x="226679" y="273430"/>
                  </a:lnTo>
                  <a:lnTo>
                    <a:pt x="223964" y="259143"/>
                  </a:lnTo>
                  <a:lnTo>
                    <a:pt x="226679" y="244855"/>
                  </a:lnTo>
                  <a:lnTo>
                    <a:pt x="234823" y="232282"/>
                  </a:lnTo>
                  <a:lnTo>
                    <a:pt x="247409" y="223924"/>
                  </a:lnTo>
                  <a:lnTo>
                    <a:pt x="261699" y="221138"/>
                  </a:lnTo>
                  <a:lnTo>
                    <a:pt x="379068" y="221138"/>
                  </a:lnTo>
                  <a:lnTo>
                    <a:pt x="409321" y="190626"/>
                  </a:lnTo>
                  <a:lnTo>
                    <a:pt x="436660" y="190626"/>
                  </a:lnTo>
                  <a:lnTo>
                    <a:pt x="436774" y="146303"/>
                  </a:lnTo>
                  <a:lnTo>
                    <a:pt x="375412" y="146303"/>
                  </a:lnTo>
                  <a:lnTo>
                    <a:pt x="368808" y="144399"/>
                  </a:lnTo>
                  <a:lnTo>
                    <a:pt x="362712" y="140969"/>
                  </a:lnTo>
                  <a:close/>
                </a:path>
                <a:path w="437514" h="439419" extrusionOk="0">
                  <a:moveTo>
                    <a:pt x="356362" y="314070"/>
                  </a:moveTo>
                  <a:lnTo>
                    <a:pt x="311150" y="316738"/>
                  </a:lnTo>
                  <a:lnTo>
                    <a:pt x="355339" y="316738"/>
                  </a:lnTo>
                  <a:lnTo>
                    <a:pt x="356362" y="314070"/>
                  </a:lnTo>
                  <a:close/>
                </a:path>
                <a:path w="437514" h="439419" extrusionOk="0">
                  <a:moveTo>
                    <a:pt x="379068" y="221138"/>
                  </a:moveTo>
                  <a:lnTo>
                    <a:pt x="261699" y="221138"/>
                  </a:lnTo>
                  <a:lnTo>
                    <a:pt x="275917" y="223924"/>
                  </a:lnTo>
                  <a:lnTo>
                    <a:pt x="288289" y="232282"/>
                  </a:lnTo>
                  <a:lnTo>
                    <a:pt x="296033" y="243498"/>
                  </a:lnTo>
                  <a:lnTo>
                    <a:pt x="299178" y="255904"/>
                  </a:lnTo>
                  <a:lnTo>
                    <a:pt x="299251" y="256539"/>
                  </a:lnTo>
                  <a:lnTo>
                    <a:pt x="298041" y="269359"/>
                  </a:lnTo>
                  <a:lnTo>
                    <a:pt x="292353" y="281431"/>
                  </a:lnTo>
                  <a:lnTo>
                    <a:pt x="315594" y="304800"/>
                  </a:lnTo>
                  <a:lnTo>
                    <a:pt x="359790" y="302387"/>
                  </a:lnTo>
                  <a:lnTo>
                    <a:pt x="365763" y="259143"/>
                  </a:lnTo>
                  <a:lnTo>
                    <a:pt x="365828" y="248030"/>
                  </a:lnTo>
                  <a:lnTo>
                    <a:pt x="364871" y="235457"/>
                  </a:lnTo>
                  <a:lnTo>
                    <a:pt x="379068" y="221138"/>
                  </a:lnTo>
                  <a:close/>
                </a:path>
                <a:path w="437514" h="439419" extrusionOk="0">
                  <a:moveTo>
                    <a:pt x="283844" y="289687"/>
                  </a:moveTo>
                  <a:lnTo>
                    <a:pt x="277494" y="294513"/>
                  </a:lnTo>
                  <a:lnTo>
                    <a:pt x="269748" y="297179"/>
                  </a:lnTo>
                  <a:lnTo>
                    <a:pt x="291408" y="297179"/>
                  </a:lnTo>
                  <a:lnTo>
                    <a:pt x="283844" y="289687"/>
                  </a:lnTo>
                  <a:close/>
                </a:path>
                <a:path w="437514" h="439419" extrusionOk="0">
                  <a:moveTo>
                    <a:pt x="143103" y="245363"/>
                  </a:moveTo>
                  <a:lnTo>
                    <a:pt x="121538" y="245363"/>
                  </a:lnTo>
                  <a:lnTo>
                    <a:pt x="129412" y="248030"/>
                  </a:lnTo>
                  <a:lnTo>
                    <a:pt x="135762" y="252729"/>
                  </a:lnTo>
                  <a:lnTo>
                    <a:pt x="143103" y="245363"/>
                  </a:lnTo>
                  <a:close/>
                </a:path>
                <a:path w="437514" h="439419" extrusionOk="0">
                  <a:moveTo>
                    <a:pt x="436660" y="190626"/>
                  </a:moveTo>
                  <a:lnTo>
                    <a:pt x="409321" y="190626"/>
                  </a:lnTo>
                  <a:lnTo>
                    <a:pt x="430275" y="211581"/>
                  </a:lnTo>
                  <a:lnTo>
                    <a:pt x="436372" y="208914"/>
                  </a:lnTo>
                  <a:lnTo>
                    <a:pt x="436625" y="203962"/>
                  </a:lnTo>
                  <a:lnTo>
                    <a:pt x="436660" y="190626"/>
                  </a:lnTo>
                  <a:close/>
                </a:path>
                <a:path w="437514" h="439419" extrusionOk="0">
                  <a:moveTo>
                    <a:pt x="294238" y="93694"/>
                  </a:moveTo>
                  <a:lnTo>
                    <a:pt x="161686" y="93694"/>
                  </a:lnTo>
                  <a:lnTo>
                    <a:pt x="175952" y="96432"/>
                  </a:lnTo>
                  <a:lnTo>
                    <a:pt x="188467" y="104647"/>
                  </a:lnTo>
                  <a:lnTo>
                    <a:pt x="196683" y="117201"/>
                  </a:lnTo>
                  <a:lnTo>
                    <a:pt x="199421" y="131444"/>
                  </a:lnTo>
                  <a:lnTo>
                    <a:pt x="196683" y="145688"/>
                  </a:lnTo>
                  <a:lnTo>
                    <a:pt x="161798" y="169417"/>
                  </a:lnTo>
                  <a:lnTo>
                    <a:pt x="218781" y="169417"/>
                  </a:lnTo>
                  <a:lnTo>
                    <a:pt x="294238" y="93694"/>
                  </a:lnTo>
                  <a:close/>
                </a:path>
                <a:path w="437514" h="439419" extrusionOk="0">
                  <a:moveTo>
                    <a:pt x="434721" y="0"/>
                  </a:moveTo>
                  <a:lnTo>
                    <a:pt x="431291" y="0"/>
                  </a:lnTo>
                  <a:lnTo>
                    <a:pt x="403987" y="253"/>
                  </a:lnTo>
                  <a:lnTo>
                    <a:pt x="249174" y="155575"/>
                  </a:lnTo>
                  <a:lnTo>
                    <a:pt x="331724" y="155575"/>
                  </a:lnTo>
                  <a:lnTo>
                    <a:pt x="353949" y="133350"/>
                  </a:lnTo>
                  <a:lnTo>
                    <a:pt x="346652" y="120949"/>
                  </a:lnTo>
                  <a:lnTo>
                    <a:pt x="344535" y="107203"/>
                  </a:lnTo>
                  <a:lnTo>
                    <a:pt x="347537" y="93577"/>
                  </a:lnTo>
                  <a:lnTo>
                    <a:pt x="355600" y="81533"/>
                  </a:lnTo>
                  <a:lnTo>
                    <a:pt x="368133" y="73318"/>
                  </a:lnTo>
                  <a:lnTo>
                    <a:pt x="382333" y="70580"/>
                  </a:lnTo>
                  <a:lnTo>
                    <a:pt x="436968" y="70580"/>
                  </a:lnTo>
                  <a:lnTo>
                    <a:pt x="437134" y="6095"/>
                  </a:lnTo>
                  <a:lnTo>
                    <a:pt x="437388" y="2666"/>
                  </a:lnTo>
                  <a:lnTo>
                    <a:pt x="434721" y="0"/>
                  </a:lnTo>
                  <a:close/>
                </a:path>
                <a:path w="437514" h="439419" extrusionOk="0">
                  <a:moveTo>
                    <a:pt x="436968" y="70580"/>
                  </a:moveTo>
                  <a:lnTo>
                    <a:pt x="382333" y="70580"/>
                  </a:lnTo>
                  <a:lnTo>
                    <a:pt x="396533" y="73318"/>
                  </a:lnTo>
                  <a:lnTo>
                    <a:pt x="409066" y="81533"/>
                  </a:lnTo>
                  <a:lnTo>
                    <a:pt x="417282" y="94122"/>
                  </a:lnTo>
                  <a:lnTo>
                    <a:pt x="420020" y="108426"/>
                  </a:lnTo>
                  <a:lnTo>
                    <a:pt x="417282" y="122681"/>
                  </a:lnTo>
                  <a:lnTo>
                    <a:pt x="382269" y="146303"/>
                  </a:lnTo>
                  <a:lnTo>
                    <a:pt x="436774" y="146303"/>
                  </a:lnTo>
                  <a:lnTo>
                    <a:pt x="436968" y="70580"/>
                  </a:lnTo>
                  <a:close/>
                </a:path>
                <a:path w="437514" h="439419" extrusionOk="0">
                  <a:moveTo>
                    <a:pt x="387350" y="253"/>
                  </a:moveTo>
                  <a:lnTo>
                    <a:pt x="234061" y="762"/>
                  </a:lnTo>
                  <a:lnTo>
                    <a:pt x="228980" y="762"/>
                  </a:lnTo>
                  <a:lnTo>
                    <a:pt x="226313" y="7112"/>
                  </a:lnTo>
                  <a:lnTo>
                    <a:pt x="230124" y="10921"/>
                  </a:lnTo>
                  <a:lnTo>
                    <a:pt x="247014" y="28193"/>
                  </a:lnTo>
                  <a:lnTo>
                    <a:pt x="202311" y="73025"/>
                  </a:lnTo>
                  <a:lnTo>
                    <a:pt x="314835" y="73025"/>
                  </a:lnTo>
                  <a:lnTo>
                    <a:pt x="387350" y="253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89" name="Google Shape;589;p66"/>
            <p:cNvSpPr/>
            <p:nvPr/>
          </p:nvSpPr>
          <p:spPr>
            <a:xfrm>
              <a:off x="4646675" y="2570987"/>
              <a:ext cx="432434" cy="413384"/>
            </a:xfrm>
            <a:custGeom>
              <a:avLst/>
              <a:gdLst/>
              <a:ahLst/>
              <a:cxnLst/>
              <a:rect l="l" t="t" r="r" b="b"/>
              <a:pathLst>
                <a:path w="432435" h="413385" extrusionOk="0">
                  <a:moveTo>
                    <a:pt x="214249" y="0"/>
                  </a:moveTo>
                  <a:lnTo>
                    <a:pt x="206248" y="0"/>
                  </a:lnTo>
                  <a:lnTo>
                    <a:pt x="159073" y="5460"/>
                  </a:lnTo>
                  <a:lnTo>
                    <a:pt x="115706" y="21008"/>
                  </a:lnTo>
                  <a:lnTo>
                    <a:pt x="77405" y="45396"/>
                  </a:lnTo>
                  <a:lnTo>
                    <a:pt x="45426" y="77375"/>
                  </a:lnTo>
                  <a:lnTo>
                    <a:pt x="21027" y="115697"/>
                  </a:lnTo>
                  <a:lnTo>
                    <a:pt x="5466" y="159113"/>
                  </a:lnTo>
                  <a:lnTo>
                    <a:pt x="0" y="206375"/>
                  </a:lnTo>
                  <a:lnTo>
                    <a:pt x="5466" y="253730"/>
                  </a:lnTo>
                  <a:lnTo>
                    <a:pt x="21027" y="297213"/>
                  </a:lnTo>
                  <a:lnTo>
                    <a:pt x="45426" y="335580"/>
                  </a:lnTo>
                  <a:lnTo>
                    <a:pt x="77405" y="367587"/>
                  </a:lnTo>
                  <a:lnTo>
                    <a:pt x="115706" y="391989"/>
                  </a:lnTo>
                  <a:lnTo>
                    <a:pt x="159073" y="407542"/>
                  </a:lnTo>
                  <a:lnTo>
                    <a:pt x="206248" y="413003"/>
                  </a:lnTo>
                  <a:lnTo>
                    <a:pt x="253469" y="407542"/>
                  </a:lnTo>
                  <a:lnTo>
                    <a:pt x="270833" y="401320"/>
                  </a:lnTo>
                  <a:lnTo>
                    <a:pt x="206248" y="401320"/>
                  </a:lnTo>
                  <a:lnTo>
                    <a:pt x="161720" y="396159"/>
                  </a:lnTo>
                  <a:lnTo>
                    <a:pt x="120800" y="381466"/>
                  </a:lnTo>
                  <a:lnTo>
                    <a:pt x="84670" y="358422"/>
                  </a:lnTo>
                  <a:lnTo>
                    <a:pt x="54511" y="328209"/>
                  </a:lnTo>
                  <a:lnTo>
                    <a:pt x="31506" y="292009"/>
                  </a:lnTo>
                  <a:lnTo>
                    <a:pt x="16836" y="251003"/>
                  </a:lnTo>
                  <a:lnTo>
                    <a:pt x="11684" y="206375"/>
                  </a:lnTo>
                  <a:lnTo>
                    <a:pt x="16836" y="161760"/>
                  </a:lnTo>
                  <a:lnTo>
                    <a:pt x="31506" y="120791"/>
                  </a:lnTo>
                  <a:lnTo>
                    <a:pt x="54511" y="84640"/>
                  </a:lnTo>
                  <a:lnTo>
                    <a:pt x="84670" y="54481"/>
                  </a:lnTo>
                  <a:lnTo>
                    <a:pt x="120800" y="31487"/>
                  </a:lnTo>
                  <a:lnTo>
                    <a:pt x="161720" y="16830"/>
                  </a:lnTo>
                  <a:lnTo>
                    <a:pt x="206248" y="11684"/>
                  </a:lnTo>
                  <a:lnTo>
                    <a:pt x="219078" y="11684"/>
                  </a:lnTo>
                  <a:lnTo>
                    <a:pt x="229615" y="1270"/>
                  </a:lnTo>
                  <a:lnTo>
                    <a:pt x="221996" y="253"/>
                  </a:lnTo>
                  <a:lnTo>
                    <a:pt x="214249" y="0"/>
                  </a:lnTo>
                  <a:close/>
                </a:path>
                <a:path w="432435" h="413385" extrusionOk="0">
                  <a:moveTo>
                    <a:pt x="411352" y="182499"/>
                  </a:moveTo>
                  <a:lnTo>
                    <a:pt x="400431" y="193166"/>
                  </a:lnTo>
                  <a:lnTo>
                    <a:pt x="400827" y="200203"/>
                  </a:lnTo>
                  <a:lnTo>
                    <a:pt x="400938" y="206375"/>
                  </a:lnTo>
                  <a:lnTo>
                    <a:pt x="395786" y="251003"/>
                  </a:lnTo>
                  <a:lnTo>
                    <a:pt x="381113" y="292009"/>
                  </a:lnTo>
                  <a:lnTo>
                    <a:pt x="358101" y="328209"/>
                  </a:lnTo>
                  <a:lnTo>
                    <a:pt x="327929" y="358422"/>
                  </a:lnTo>
                  <a:lnTo>
                    <a:pt x="291776" y="381466"/>
                  </a:lnTo>
                  <a:lnTo>
                    <a:pt x="250822" y="396159"/>
                  </a:lnTo>
                  <a:lnTo>
                    <a:pt x="206248" y="401320"/>
                  </a:lnTo>
                  <a:lnTo>
                    <a:pt x="270833" y="401320"/>
                  </a:lnTo>
                  <a:lnTo>
                    <a:pt x="335193" y="367587"/>
                  </a:lnTo>
                  <a:lnTo>
                    <a:pt x="367186" y="335580"/>
                  </a:lnTo>
                  <a:lnTo>
                    <a:pt x="391592" y="297213"/>
                  </a:lnTo>
                  <a:lnTo>
                    <a:pt x="407156" y="253730"/>
                  </a:lnTo>
                  <a:lnTo>
                    <a:pt x="412623" y="206375"/>
                  </a:lnTo>
                  <a:lnTo>
                    <a:pt x="412623" y="198374"/>
                  </a:lnTo>
                  <a:lnTo>
                    <a:pt x="412114" y="190500"/>
                  </a:lnTo>
                  <a:lnTo>
                    <a:pt x="411352" y="182499"/>
                  </a:lnTo>
                  <a:close/>
                </a:path>
                <a:path w="432435" h="413385" extrusionOk="0">
                  <a:moveTo>
                    <a:pt x="233807" y="241935"/>
                  </a:moveTo>
                  <a:lnTo>
                    <a:pt x="220345" y="241935"/>
                  </a:lnTo>
                  <a:lnTo>
                    <a:pt x="213740" y="244601"/>
                  </a:lnTo>
                  <a:lnTo>
                    <a:pt x="208407" y="249554"/>
                  </a:lnTo>
                  <a:lnTo>
                    <a:pt x="203708" y="254635"/>
                  </a:lnTo>
                  <a:lnTo>
                    <a:pt x="201040" y="261238"/>
                  </a:lnTo>
                  <a:lnTo>
                    <a:pt x="201040" y="275082"/>
                  </a:lnTo>
                  <a:lnTo>
                    <a:pt x="203708" y="281686"/>
                  </a:lnTo>
                  <a:lnTo>
                    <a:pt x="208407" y="286765"/>
                  </a:lnTo>
                  <a:lnTo>
                    <a:pt x="217183" y="292409"/>
                  </a:lnTo>
                  <a:lnTo>
                    <a:pt x="227091" y="294290"/>
                  </a:lnTo>
                  <a:lnTo>
                    <a:pt x="236928" y="292409"/>
                  </a:lnTo>
                  <a:lnTo>
                    <a:pt x="245490" y="286765"/>
                  </a:lnTo>
                  <a:lnTo>
                    <a:pt x="251134" y="278022"/>
                  </a:lnTo>
                  <a:lnTo>
                    <a:pt x="253015" y="268160"/>
                  </a:lnTo>
                  <a:lnTo>
                    <a:pt x="251134" y="258298"/>
                  </a:lnTo>
                  <a:lnTo>
                    <a:pt x="245490" y="249554"/>
                  </a:lnTo>
                  <a:lnTo>
                    <a:pt x="240537" y="244601"/>
                  </a:lnTo>
                  <a:lnTo>
                    <a:pt x="233807" y="241935"/>
                  </a:lnTo>
                  <a:close/>
                </a:path>
                <a:path w="432435" h="413385" extrusionOk="0">
                  <a:moveTo>
                    <a:pt x="143763" y="207899"/>
                  </a:moveTo>
                  <a:lnTo>
                    <a:pt x="129794" y="207899"/>
                  </a:lnTo>
                  <a:lnTo>
                    <a:pt x="123444" y="210565"/>
                  </a:lnTo>
                  <a:lnTo>
                    <a:pt x="118363" y="215646"/>
                  </a:lnTo>
                  <a:lnTo>
                    <a:pt x="113411" y="220725"/>
                  </a:lnTo>
                  <a:lnTo>
                    <a:pt x="110744" y="227329"/>
                  </a:lnTo>
                  <a:lnTo>
                    <a:pt x="110744" y="241173"/>
                  </a:lnTo>
                  <a:lnTo>
                    <a:pt x="113411" y="247776"/>
                  </a:lnTo>
                  <a:lnTo>
                    <a:pt x="118363" y="252729"/>
                  </a:lnTo>
                  <a:lnTo>
                    <a:pt x="123444" y="257556"/>
                  </a:lnTo>
                  <a:lnTo>
                    <a:pt x="129794" y="260476"/>
                  </a:lnTo>
                  <a:lnTo>
                    <a:pt x="143763" y="260476"/>
                  </a:lnTo>
                  <a:lnTo>
                    <a:pt x="150368" y="257556"/>
                  </a:lnTo>
                  <a:lnTo>
                    <a:pt x="155194" y="252729"/>
                  </a:lnTo>
                  <a:lnTo>
                    <a:pt x="160980" y="244060"/>
                  </a:lnTo>
                  <a:lnTo>
                    <a:pt x="162909" y="234235"/>
                  </a:lnTo>
                  <a:lnTo>
                    <a:pt x="160980" y="224387"/>
                  </a:lnTo>
                  <a:lnTo>
                    <a:pt x="155194" y="215646"/>
                  </a:lnTo>
                  <a:lnTo>
                    <a:pt x="150368" y="210565"/>
                  </a:lnTo>
                  <a:lnTo>
                    <a:pt x="143763" y="207899"/>
                  </a:lnTo>
                  <a:close/>
                </a:path>
                <a:path w="432435" h="413385" extrusionOk="0">
                  <a:moveTo>
                    <a:pt x="291846" y="183769"/>
                  </a:moveTo>
                  <a:lnTo>
                    <a:pt x="278384" y="183769"/>
                  </a:lnTo>
                  <a:lnTo>
                    <a:pt x="271779" y="186436"/>
                  </a:lnTo>
                  <a:lnTo>
                    <a:pt x="266700" y="191515"/>
                  </a:lnTo>
                  <a:lnTo>
                    <a:pt x="260913" y="200203"/>
                  </a:lnTo>
                  <a:lnTo>
                    <a:pt x="258984" y="210058"/>
                  </a:lnTo>
                  <a:lnTo>
                    <a:pt x="260913" y="219912"/>
                  </a:lnTo>
                  <a:lnTo>
                    <a:pt x="266700" y="228600"/>
                  </a:lnTo>
                  <a:lnTo>
                    <a:pt x="275276" y="234314"/>
                  </a:lnTo>
                  <a:lnTo>
                    <a:pt x="285115" y="236219"/>
                  </a:lnTo>
                  <a:lnTo>
                    <a:pt x="294953" y="234314"/>
                  </a:lnTo>
                  <a:lnTo>
                    <a:pt x="303529" y="228600"/>
                  </a:lnTo>
                  <a:lnTo>
                    <a:pt x="309316" y="219912"/>
                  </a:lnTo>
                  <a:lnTo>
                    <a:pt x="311245" y="210058"/>
                  </a:lnTo>
                  <a:lnTo>
                    <a:pt x="309316" y="200203"/>
                  </a:lnTo>
                  <a:lnTo>
                    <a:pt x="303529" y="191515"/>
                  </a:lnTo>
                  <a:lnTo>
                    <a:pt x="298450" y="186436"/>
                  </a:lnTo>
                  <a:lnTo>
                    <a:pt x="291846" y="183769"/>
                  </a:lnTo>
                  <a:close/>
                </a:path>
                <a:path w="432435" h="413385" extrusionOk="0">
                  <a:moveTo>
                    <a:pt x="191770" y="56514"/>
                  </a:moveTo>
                  <a:lnTo>
                    <a:pt x="178181" y="56514"/>
                  </a:lnTo>
                  <a:lnTo>
                    <a:pt x="171576" y="58927"/>
                  </a:lnTo>
                  <a:lnTo>
                    <a:pt x="161544" y="68961"/>
                  </a:lnTo>
                  <a:lnTo>
                    <a:pt x="158876" y="75564"/>
                  </a:lnTo>
                  <a:lnTo>
                    <a:pt x="158876" y="89662"/>
                  </a:lnTo>
                  <a:lnTo>
                    <a:pt x="161544" y="96012"/>
                  </a:lnTo>
                  <a:lnTo>
                    <a:pt x="166624" y="101091"/>
                  </a:lnTo>
                  <a:lnTo>
                    <a:pt x="175182" y="106735"/>
                  </a:lnTo>
                  <a:lnTo>
                    <a:pt x="184991" y="108616"/>
                  </a:lnTo>
                  <a:lnTo>
                    <a:pt x="194823" y="106735"/>
                  </a:lnTo>
                  <a:lnTo>
                    <a:pt x="203453" y="101091"/>
                  </a:lnTo>
                  <a:lnTo>
                    <a:pt x="209240" y="92348"/>
                  </a:lnTo>
                  <a:lnTo>
                    <a:pt x="211169" y="82486"/>
                  </a:lnTo>
                  <a:lnTo>
                    <a:pt x="209240" y="72624"/>
                  </a:lnTo>
                  <a:lnTo>
                    <a:pt x="203453" y="63881"/>
                  </a:lnTo>
                  <a:lnTo>
                    <a:pt x="198374" y="58927"/>
                  </a:lnTo>
                  <a:lnTo>
                    <a:pt x="191770" y="56514"/>
                  </a:lnTo>
                  <a:close/>
                </a:path>
                <a:path w="432435" h="413385" extrusionOk="0">
                  <a:moveTo>
                    <a:pt x="405622" y="33337"/>
                  </a:moveTo>
                  <a:lnTo>
                    <a:pt x="395785" y="35290"/>
                  </a:lnTo>
                  <a:lnTo>
                    <a:pt x="387223" y="41148"/>
                  </a:lnTo>
                  <a:lnTo>
                    <a:pt x="381579" y="49724"/>
                  </a:lnTo>
                  <a:lnTo>
                    <a:pt x="379698" y="59563"/>
                  </a:lnTo>
                  <a:lnTo>
                    <a:pt x="381579" y="69401"/>
                  </a:lnTo>
                  <a:lnTo>
                    <a:pt x="387223" y="77977"/>
                  </a:lnTo>
                  <a:lnTo>
                    <a:pt x="395785" y="83835"/>
                  </a:lnTo>
                  <a:lnTo>
                    <a:pt x="405622" y="85788"/>
                  </a:lnTo>
                  <a:lnTo>
                    <a:pt x="415530" y="83835"/>
                  </a:lnTo>
                  <a:lnTo>
                    <a:pt x="424307" y="77977"/>
                  </a:lnTo>
                  <a:lnTo>
                    <a:pt x="429950" y="69401"/>
                  </a:lnTo>
                  <a:lnTo>
                    <a:pt x="431831" y="59563"/>
                  </a:lnTo>
                  <a:lnTo>
                    <a:pt x="429950" y="49724"/>
                  </a:lnTo>
                  <a:lnTo>
                    <a:pt x="424307" y="41148"/>
                  </a:lnTo>
                  <a:lnTo>
                    <a:pt x="415530" y="35290"/>
                  </a:lnTo>
                  <a:lnTo>
                    <a:pt x="405622" y="33337"/>
                  </a:lnTo>
                  <a:close/>
                </a:path>
                <a:path w="432435" h="413385" extrusionOk="0">
                  <a:moveTo>
                    <a:pt x="219078" y="11684"/>
                  </a:moveTo>
                  <a:lnTo>
                    <a:pt x="214757" y="11684"/>
                  </a:lnTo>
                  <a:lnTo>
                    <a:pt x="218821" y="11937"/>
                  </a:lnTo>
                  <a:lnTo>
                    <a:pt x="219078" y="11684"/>
                  </a:lnTo>
                  <a:close/>
                </a:path>
              </a:pathLst>
            </a:custGeom>
            <a:solidFill>
              <a:srgbClr val="D5474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90" name="Google Shape;590;p66"/>
            <p:cNvSpPr/>
            <p:nvPr/>
          </p:nvSpPr>
          <p:spPr>
            <a:xfrm>
              <a:off x="4490465" y="3669030"/>
              <a:ext cx="788035" cy="788035"/>
            </a:xfrm>
            <a:custGeom>
              <a:avLst/>
              <a:gdLst/>
              <a:ahLst/>
              <a:cxnLst/>
              <a:rect l="l" t="t" r="r" b="b"/>
              <a:pathLst>
                <a:path w="788035" h="788035" extrusionOk="0">
                  <a:moveTo>
                    <a:pt x="393954" y="0"/>
                  </a:moveTo>
                  <a:lnTo>
                    <a:pt x="344541" y="3069"/>
                  </a:lnTo>
                  <a:lnTo>
                    <a:pt x="296960" y="12033"/>
                  </a:lnTo>
                  <a:lnTo>
                    <a:pt x="251577" y="26520"/>
                  </a:lnTo>
                  <a:lnTo>
                    <a:pt x="208764" y="46162"/>
                  </a:lnTo>
                  <a:lnTo>
                    <a:pt x="168889" y="70589"/>
                  </a:lnTo>
                  <a:lnTo>
                    <a:pt x="132323" y="99433"/>
                  </a:lnTo>
                  <a:lnTo>
                    <a:pt x="99433" y="132323"/>
                  </a:lnTo>
                  <a:lnTo>
                    <a:pt x="70589" y="168889"/>
                  </a:lnTo>
                  <a:lnTo>
                    <a:pt x="46162" y="208764"/>
                  </a:lnTo>
                  <a:lnTo>
                    <a:pt x="26520" y="251577"/>
                  </a:lnTo>
                  <a:lnTo>
                    <a:pt x="12033" y="296960"/>
                  </a:lnTo>
                  <a:lnTo>
                    <a:pt x="3069" y="344541"/>
                  </a:lnTo>
                  <a:lnTo>
                    <a:pt x="0" y="393954"/>
                  </a:lnTo>
                  <a:lnTo>
                    <a:pt x="3069" y="443366"/>
                  </a:lnTo>
                  <a:lnTo>
                    <a:pt x="12033" y="490947"/>
                  </a:lnTo>
                  <a:lnTo>
                    <a:pt x="26520" y="536330"/>
                  </a:lnTo>
                  <a:lnTo>
                    <a:pt x="46162" y="579143"/>
                  </a:lnTo>
                  <a:lnTo>
                    <a:pt x="70589" y="619018"/>
                  </a:lnTo>
                  <a:lnTo>
                    <a:pt x="99433" y="655584"/>
                  </a:lnTo>
                  <a:lnTo>
                    <a:pt x="132323" y="688474"/>
                  </a:lnTo>
                  <a:lnTo>
                    <a:pt x="168889" y="717318"/>
                  </a:lnTo>
                  <a:lnTo>
                    <a:pt x="208764" y="741745"/>
                  </a:lnTo>
                  <a:lnTo>
                    <a:pt x="251577" y="761387"/>
                  </a:lnTo>
                  <a:lnTo>
                    <a:pt x="296960" y="775874"/>
                  </a:lnTo>
                  <a:lnTo>
                    <a:pt x="344541" y="784838"/>
                  </a:lnTo>
                  <a:lnTo>
                    <a:pt x="393954" y="787908"/>
                  </a:lnTo>
                  <a:lnTo>
                    <a:pt x="443366" y="784838"/>
                  </a:lnTo>
                  <a:lnTo>
                    <a:pt x="490947" y="775874"/>
                  </a:lnTo>
                  <a:lnTo>
                    <a:pt x="536330" y="761387"/>
                  </a:lnTo>
                  <a:lnTo>
                    <a:pt x="579143" y="741745"/>
                  </a:lnTo>
                  <a:lnTo>
                    <a:pt x="619018" y="717318"/>
                  </a:lnTo>
                  <a:lnTo>
                    <a:pt x="655584" y="688474"/>
                  </a:lnTo>
                  <a:lnTo>
                    <a:pt x="688474" y="655584"/>
                  </a:lnTo>
                  <a:lnTo>
                    <a:pt x="717318" y="619018"/>
                  </a:lnTo>
                  <a:lnTo>
                    <a:pt x="741745" y="579143"/>
                  </a:lnTo>
                  <a:lnTo>
                    <a:pt x="761387" y="536330"/>
                  </a:lnTo>
                  <a:lnTo>
                    <a:pt x="775874" y="490947"/>
                  </a:lnTo>
                  <a:lnTo>
                    <a:pt x="784838" y="443366"/>
                  </a:lnTo>
                  <a:lnTo>
                    <a:pt x="787908" y="393954"/>
                  </a:lnTo>
                  <a:lnTo>
                    <a:pt x="784838" y="344541"/>
                  </a:lnTo>
                  <a:lnTo>
                    <a:pt x="775874" y="296960"/>
                  </a:lnTo>
                  <a:lnTo>
                    <a:pt x="761387" y="251577"/>
                  </a:lnTo>
                  <a:lnTo>
                    <a:pt x="741745" y="208764"/>
                  </a:lnTo>
                  <a:lnTo>
                    <a:pt x="717318" y="168889"/>
                  </a:lnTo>
                  <a:lnTo>
                    <a:pt x="688474" y="132323"/>
                  </a:lnTo>
                  <a:lnTo>
                    <a:pt x="655584" y="99433"/>
                  </a:lnTo>
                  <a:lnTo>
                    <a:pt x="619018" y="70589"/>
                  </a:lnTo>
                  <a:lnTo>
                    <a:pt x="579143" y="46162"/>
                  </a:lnTo>
                  <a:lnTo>
                    <a:pt x="536330" y="26520"/>
                  </a:lnTo>
                  <a:lnTo>
                    <a:pt x="490947" y="12033"/>
                  </a:lnTo>
                  <a:lnTo>
                    <a:pt x="443366" y="3069"/>
                  </a:lnTo>
                  <a:lnTo>
                    <a:pt x="3939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91" name="Google Shape;591;p66"/>
            <p:cNvSpPr/>
            <p:nvPr/>
          </p:nvSpPr>
          <p:spPr>
            <a:xfrm>
              <a:off x="4471415" y="3650487"/>
              <a:ext cx="826008" cy="825500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94" name="Google Shape;594;p66"/>
            <p:cNvSpPr/>
            <p:nvPr/>
          </p:nvSpPr>
          <p:spPr>
            <a:xfrm>
              <a:off x="4109465" y="5255513"/>
              <a:ext cx="788035" cy="788035"/>
            </a:xfrm>
            <a:custGeom>
              <a:avLst/>
              <a:gdLst/>
              <a:ahLst/>
              <a:cxnLst/>
              <a:rect l="l" t="t" r="r" b="b"/>
              <a:pathLst>
                <a:path w="788035" h="788035" extrusionOk="0">
                  <a:moveTo>
                    <a:pt x="393954" y="0"/>
                  </a:moveTo>
                  <a:lnTo>
                    <a:pt x="344541" y="3069"/>
                  </a:lnTo>
                  <a:lnTo>
                    <a:pt x="296960" y="12033"/>
                  </a:lnTo>
                  <a:lnTo>
                    <a:pt x="251577" y="26520"/>
                  </a:lnTo>
                  <a:lnTo>
                    <a:pt x="208764" y="46162"/>
                  </a:lnTo>
                  <a:lnTo>
                    <a:pt x="168889" y="70589"/>
                  </a:lnTo>
                  <a:lnTo>
                    <a:pt x="132323" y="99433"/>
                  </a:lnTo>
                  <a:lnTo>
                    <a:pt x="99433" y="132323"/>
                  </a:lnTo>
                  <a:lnTo>
                    <a:pt x="70589" y="168889"/>
                  </a:lnTo>
                  <a:lnTo>
                    <a:pt x="46162" y="208764"/>
                  </a:lnTo>
                  <a:lnTo>
                    <a:pt x="26520" y="251577"/>
                  </a:lnTo>
                  <a:lnTo>
                    <a:pt x="12033" y="296960"/>
                  </a:lnTo>
                  <a:lnTo>
                    <a:pt x="3069" y="344541"/>
                  </a:lnTo>
                  <a:lnTo>
                    <a:pt x="0" y="393954"/>
                  </a:lnTo>
                  <a:lnTo>
                    <a:pt x="3069" y="443371"/>
                  </a:lnTo>
                  <a:lnTo>
                    <a:pt x="12033" y="490956"/>
                  </a:lnTo>
                  <a:lnTo>
                    <a:pt x="26520" y="536340"/>
                  </a:lnTo>
                  <a:lnTo>
                    <a:pt x="46162" y="579154"/>
                  </a:lnTo>
                  <a:lnTo>
                    <a:pt x="70589" y="619029"/>
                  </a:lnTo>
                  <a:lnTo>
                    <a:pt x="99433" y="655595"/>
                  </a:lnTo>
                  <a:lnTo>
                    <a:pt x="132323" y="688483"/>
                  </a:lnTo>
                  <a:lnTo>
                    <a:pt x="168889" y="717325"/>
                  </a:lnTo>
                  <a:lnTo>
                    <a:pt x="208764" y="741750"/>
                  </a:lnTo>
                  <a:lnTo>
                    <a:pt x="251577" y="761390"/>
                  </a:lnTo>
                  <a:lnTo>
                    <a:pt x="296960" y="775876"/>
                  </a:lnTo>
                  <a:lnTo>
                    <a:pt x="344541" y="784838"/>
                  </a:lnTo>
                  <a:lnTo>
                    <a:pt x="393954" y="787908"/>
                  </a:lnTo>
                  <a:lnTo>
                    <a:pt x="443366" y="784838"/>
                  </a:lnTo>
                  <a:lnTo>
                    <a:pt x="490947" y="775876"/>
                  </a:lnTo>
                  <a:lnTo>
                    <a:pt x="536330" y="761390"/>
                  </a:lnTo>
                  <a:lnTo>
                    <a:pt x="579143" y="741750"/>
                  </a:lnTo>
                  <a:lnTo>
                    <a:pt x="619018" y="717325"/>
                  </a:lnTo>
                  <a:lnTo>
                    <a:pt x="655584" y="688483"/>
                  </a:lnTo>
                  <a:lnTo>
                    <a:pt x="688474" y="655595"/>
                  </a:lnTo>
                  <a:lnTo>
                    <a:pt x="717318" y="619029"/>
                  </a:lnTo>
                  <a:lnTo>
                    <a:pt x="741745" y="579154"/>
                  </a:lnTo>
                  <a:lnTo>
                    <a:pt x="761387" y="536340"/>
                  </a:lnTo>
                  <a:lnTo>
                    <a:pt x="775874" y="490956"/>
                  </a:lnTo>
                  <a:lnTo>
                    <a:pt x="784838" y="443371"/>
                  </a:lnTo>
                  <a:lnTo>
                    <a:pt x="787908" y="393954"/>
                  </a:lnTo>
                  <a:lnTo>
                    <a:pt x="784838" y="344541"/>
                  </a:lnTo>
                  <a:lnTo>
                    <a:pt x="775874" y="296960"/>
                  </a:lnTo>
                  <a:lnTo>
                    <a:pt x="761387" y="251577"/>
                  </a:lnTo>
                  <a:lnTo>
                    <a:pt x="741745" y="208764"/>
                  </a:lnTo>
                  <a:lnTo>
                    <a:pt x="717318" y="168889"/>
                  </a:lnTo>
                  <a:lnTo>
                    <a:pt x="688474" y="132323"/>
                  </a:lnTo>
                  <a:lnTo>
                    <a:pt x="655584" y="99433"/>
                  </a:lnTo>
                  <a:lnTo>
                    <a:pt x="619018" y="70589"/>
                  </a:lnTo>
                  <a:lnTo>
                    <a:pt x="579143" y="46162"/>
                  </a:lnTo>
                  <a:lnTo>
                    <a:pt x="536330" y="26520"/>
                  </a:lnTo>
                  <a:lnTo>
                    <a:pt x="490947" y="12033"/>
                  </a:lnTo>
                  <a:lnTo>
                    <a:pt x="443366" y="3069"/>
                  </a:lnTo>
                  <a:lnTo>
                    <a:pt x="3939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95" name="Google Shape;595;p66"/>
            <p:cNvSpPr/>
            <p:nvPr/>
          </p:nvSpPr>
          <p:spPr>
            <a:xfrm>
              <a:off x="4090415" y="5236959"/>
              <a:ext cx="826008" cy="825500"/>
            </a:xfrm>
            <a:prstGeom prst="rect">
              <a:avLst/>
            </a:prstGeom>
            <a:blipFill rotWithShape="1">
              <a:blip r:embed="rId9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96" name="Google Shape;596;p66"/>
            <p:cNvSpPr/>
            <p:nvPr/>
          </p:nvSpPr>
          <p:spPr>
            <a:xfrm>
              <a:off x="4713034" y="3786187"/>
              <a:ext cx="297180" cy="553720"/>
            </a:xfrm>
            <a:custGeom>
              <a:avLst/>
              <a:gdLst/>
              <a:ahLst/>
              <a:cxnLst/>
              <a:rect l="l" t="t" r="r" b="b"/>
              <a:pathLst>
                <a:path w="297179" h="553720" extrusionOk="0">
                  <a:moveTo>
                    <a:pt x="131312" y="340372"/>
                  </a:moveTo>
                  <a:lnTo>
                    <a:pt x="117855" y="340372"/>
                  </a:lnTo>
                  <a:lnTo>
                    <a:pt x="85470" y="538048"/>
                  </a:lnTo>
                  <a:lnTo>
                    <a:pt x="84581" y="544296"/>
                  </a:lnTo>
                  <a:lnTo>
                    <a:pt x="88137" y="550240"/>
                  </a:lnTo>
                  <a:lnTo>
                    <a:pt x="94360" y="552322"/>
                  </a:lnTo>
                  <a:lnTo>
                    <a:pt x="95630" y="552919"/>
                  </a:lnTo>
                  <a:lnTo>
                    <a:pt x="97027" y="553212"/>
                  </a:lnTo>
                  <a:lnTo>
                    <a:pt x="103377" y="553212"/>
                  </a:lnTo>
                  <a:lnTo>
                    <a:pt x="107822" y="550532"/>
                  </a:lnTo>
                  <a:lnTo>
                    <a:pt x="110108" y="546379"/>
                  </a:lnTo>
                  <a:lnTo>
                    <a:pt x="113495" y="540131"/>
                  </a:lnTo>
                  <a:lnTo>
                    <a:pt x="98551" y="540131"/>
                  </a:lnTo>
                  <a:lnTo>
                    <a:pt x="131312" y="340372"/>
                  </a:lnTo>
                  <a:close/>
                </a:path>
                <a:path w="297179" h="553720" extrusionOk="0">
                  <a:moveTo>
                    <a:pt x="297179" y="197993"/>
                  </a:moveTo>
                  <a:lnTo>
                    <a:pt x="284098" y="197993"/>
                  </a:lnTo>
                  <a:lnTo>
                    <a:pt x="98551" y="540131"/>
                  </a:lnTo>
                  <a:lnTo>
                    <a:pt x="113495" y="540131"/>
                  </a:lnTo>
                  <a:lnTo>
                    <a:pt x="295401" y="204469"/>
                  </a:lnTo>
                  <a:lnTo>
                    <a:pt x="296544" y="202437"/>
                  </a:lnTo>
                  <a:lnTo>
                    <a:pt x="297179" y="200406"/>
                  </a:lnTo>
                  <a:lnTo>
                    <a:pt x="297179" y="197993"/>
                  </a:lnTo>
                  <a:close/>
                </a:path>
                <a:path w="297179" h="553720" extrusionOk="0">
                  <a:moveTo>
                    <a:pt x="201040" y="0"/>
                  </a:moveTo>
                  <a:lnTo>
                    <a:pt x="195071" y="0"/>
                  </a:lnTo>
                  <a:lnTo>
                    <a:pt x="190626" y="2666"/>
                  </a:lnTo>
                  <a:lnTo>
                    <a:pt x="188213" y="6858"/>
                  </a:lnTo>
                  <a:lnTo>
                    <a:pt x="2666" y="348996"/>
                  </a:lnTo>
                  <a:lnTo>
                    <a:pt x="0" y="353453"/>
                  </a:lnTo>
                  <a:lnTo>
                    <a:pt x="634" y="359092"/>
                  </a:lnTo>
                  <a:lnTo>
                    <a:pt x="3809" y="363258"/>
                  </a:lnTo>
                  <a:lnTo>
                    <a:pt x="6222" y="366534"/>
                  </a:lnTo>
                  <a:lnTo>
                    <a:pt x="10032" y="368312"/>
                  </a:lnTo>
                  <a:lnTo>
                    <a:pt x="15112" y="368312"/>
                  </a:lnTo>
                  <a:lnTo>
                    <a:pt x="16382" y="368020"/>
                  </a:lnTo>
                  <a:lnTo>
                    <a:pt x="63320" y="355231"/>
                  </a:lnTo>
                  <a:lnTo>
                    <a:pt x="13969" y="355231"/>
                  </a:lnTo>
                  <a:lnTo>
                    <a:pt x="199516" y="13081"/>
                  </a:lnTo>
                  <a:lnTo>
                    <a:pt x="212888" y="13081"/>
                  </a:lnTo>
                  <a:lnTo>
                    <a:pt x="213486" y="8890"/>
                  </a:lnTo>
                  <a:lnTo>
                    <a:pt x="209930" y="2666"/>
                  </a:lnTo>
                  <a:lnTo>
                    <a:pt x="203961" y="634"/>
                  </a:lnTo>
                  <a:lnTo>
                    <a:pt x="202437" y="253"/>
                  </a:lnTo>
                  <a:lnTo>
                    <a:pt x="201040" y="0"/>
                  </a:lnTo>
                  <a:close/>
                </a:path>
                <a:path w="297179" h="553720" extrusionOk="0">
                  <a:moveTo>
                    <a:pt x="134238" y="322529"/>
                  </a:moveTo>
                  <a:lnTo>
                    <a:pt x="13969" y="355231"/>
                  </a:lnTo>
                  <a:lnTo>
                    <a:pt x="63320" y="355231"/>
                  </a:lnTo>
                  <a:lnTo>
                    <a:pt x="117855" y="340372"/>
                  </a:lnTo>
                  <a:lnTo>
                    <a:pt x="131312" y="340372"/>
                  </a:lnTo>
                  <a:lnTo>
                    <a:pt x="134238" y="322529"/>
                  </a:lnTo>
                  <a:close/>
                </a:path>
                <a:path w="297179" h="553720" extrusionOk="0">
                  <a:moveTo>
                    <a:pt x="212888" y="13081"/>
                  </a:moveTo>
                  <a:lnTo>
                    <a:pt x="199516" y="13081"/>
                  </a:lnTo>
                  <a:lnTo>
                    <a:pt x="163829" y="231266"/>
                  </a:lnTo>
                  <a:lnTo>
                    <a:pt x="229473" y="213106"/>
                  </a:lnTo>
                  <a:lnTo>
                    <a:pt x="180212" y="213106"/>
                  </a:lnTo>
                  <a:lnTo>
                    <a:pt x="212597" y="15112"/>
                  </a:lnTo>
                  <a:lnTo>
                    <a:pt x="212888" y="13081"/>
                  </a:lnTo>
                  <a:close/>
                </a:path>
                <a:path w="297179" h="553720" extrusionOk="0">
                  <a:moveTo>
                    <a:pt x="284733" y="184912"/>
                  </a:moveTo>
                  <a:lnTo>
                    <a:pt x="282066" y="184912"/>
                  </a:lnTo>
                  <a:lnTo>
                    <a:pt x="281177" y="185165"/>
                  </a:lnTo>
                  <a:lnTo>
                    <a:pt x="280288" y="185547"/>
                  </a:lnTo>
                  <a:lnTo>
                    <a:pt x="180212" y="213106"/>
                  </a:lnTo>
                  <a:lnTo>
                    <a:pt x="229473" y="213106"/>
                  </a:lnTo>
                  <a:lnTo>
                    <a:pt x="284098" y="197993"/>
                  </a:lnTo>
                  <a:lnTo>
                    <a:pt x="297179" y="197993"/>
                  </a:lnTo>
                  <a:lnTo>
                    <a:pt x="297179" y="190881"/>
                  </a:lnTo>
                  <a:lnTo>
                    <a:pt x="291591" y="185165"/>
                  </a:lnTo>
                  <a:lnTo>
                    <a:pt x="284733" y="184912"/>
                  </a:lnTo>
                  <a:close/>
                </a:path>
              </a:pathLst>
            </a:custGeom>
            <a:solidFill>
              <a:srgbClr val="D5474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97" name="Google Shape;597;p66"/>
            <p:cNvSpPr/>
            <p:nvPr/>
          </p:nvSpPr>
          <p:spPr>
            <a:xfrm>
              <a:off x="4752402" y="3870007"/>
              <a:ext cx="220979" cy="386080"/>
            </a:xfrm>
            <a:custGeom>
              <a:avLst/>
              <a:gdLst/>
              <a:ahLst/>
              <a:cxnLst/>
              <a:rect l="l" t="t" r="r" b="b"/>
              <a:pathLst>
                <a:path w="220979" h="386079" extrusionOk="0">
                  <a:moveTo>
                    <a:pt x="137033" y="0"/>
                  </a:moveTo>
                  <a:lnTo>
                    <a:pt x="0" y="251548"/>
                  </a:lnTo>
                  <a:lnTo>
                    <a:pt x="112775" y="221259"/>
                  </a:lnTo>
                  <a:lnTo>
                    <a:pt x="84074" y="385571"/>
                  </a:lnTo>
                  <a:lnTo>
                    <a:pt x="220980" y="133705"/>
                  </a:lnTo>
                  <a:lnTo>
                    <a:pt x="108458" y="163842"/>
                  </a:lnTo>
                  <a:lnTo>
                    <a:pt x="1370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92" name="Google Shape;592;p66"/>
            <p:cNvSpPr/>
            <p:nvPr/>
          </p:nvSpPr>
          <p:spPr>
            <a:xfrm>
              <a:off x="4242912" y="5669722"/>
              <a:ext cx="158496" cy="182880"/>
            </a:xfrm>
            <a:prstGeom prst="rect">
              <a:avLst/>
            </a:prstGeom>
            <a:blipFill rotWithShape="1">
              <a:blip r:embed="rId10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93" name="Google Shape;593;p66"/>
            <p:cNvSpPr/>
            <p:nvPr/>
          </p:nvSpPr>
          <p:spPr>
            <a:xfrm>
              <a:off x="4234305" y="5535610"/>
              <a:ext cx="526415" cy="307975"/>
            </a:xfrm>
            <a:custGeom>
              <a:avLst/>
              <a:gdLst/>
              <a:ahLst/>
              <a:cxnLst/>
              <a:rect l="l" t="t" r="r" b="b"/>
              <a:pathLst>
                <a:path w="526414" h="307975" extrusionOk="0">
                  <a:moveTo>
                    <a:pt x="120361" y="32385"/>
                  </a:moveTo>
                  <a:lnTo>
                    <a:pt x="100301" y="32385"/>
                  </a:lnTo>
                  <a:lnTo>
                    <a:pt x="101444" y="33528"/>
                  </a:lnTo>
                  <a:lnTo>
                    <a:pt x="101444" y="37845"/>
                  </a:lnTo>
                  <a:lnTo>
                    <a:pt x="100301" y="38988"/>
                  </a:lnTo>
                  <a:lnTo>
                    <a:pt x="90950" y="44007"/>
                  </a:lnTo>
                  <a:lnTo>
                    <a:pt x="83505" y="51800"/>
                  </a:lnTo>
                  <a:lnTo>
                    <a:pt x="78584" y="61759"/>
                  </a:lnTo>
                  <a:lnTo>
                    <a:pt x="76806" y="73279"/>
                  </a:lnTo>
                  <a:lnTo>
                    <a:pt x="77635" y="81410"/>
                  </a:lnTo>
                  <a:lnTo>
                    <a:pt x="149069" y="117729"/>
                  </a:lnTo>
                  <a:lnTo>
                    <a:pt x="151355" y="118110"/>
                  </a:lnTo>
                  <a:lnTo>
                    <a:pt x="150974" y="121538"/>
                  </a:lnTo>
                  <a:lnTo>
                    <a:pt x="148688" y="121919"/>
                  </a:lnTo>
                  <a:lnTo>
                    <a:pt x="113001" y="126873"/>
                  </a:lnTo>
                  <a:lnTo>
                    <a:pt x="110588" y="127254"/>
                  </a:lnTo>
                  <a:lnTo>
                    <a:pt x="110207" y="130429"/>
                  </a:lnTo>
                  <a:lnTo>
                    <a:pt x="112620" y="131191"/>
                  </a:lnTo>
                  <a:lnTo>
                    <a:pt x="137399" y="145061"/>
                  </a:lnTo>
                  <a:lnTo>
                    <a:pt x="157117" y="167005"/>
                  </a:lnTo>
                  <a:lnTo>
                    <a:pt x="170145" y="195234"/>
                  </a:lnTo>
                  <a:lnTo>
                    <a:pt x="174850" y="227964"/>
                  </a:lnTo>
                  <a:lnTo>
                    <a:pt x="172554" y="251162"/>
                  </a:lnTo>
                  <a:lnTo>
                    <a:pt x="166007" y="272383"/>
                  </a:lnTo>
                  <a:lnTo>
                    <a:pt x="155722" y="291080"/>
                  </a:lnTo>
                  <a:lnTo>
                    <a:pt x="142211" y="306705"/>
                  </a:lnTo>
                  <a:lnTo>
                    <a:pt x="142592" y="307848"/>
                  </a:lnTo>
                  <a:lnTo>
                    <a:pt x="318995" y="254635"/>
                  </a:lnTo>
                  <a:lnTo>
                    <a:pt x="319376" y="254635"/>
                  </a:lnTo>
                  <a:lnTo>
                    <a:pt x="336539" y="241929"/>
                  </a:lnTo>
                  <a:lnTo>
                    <a:pt x="349903" y="225282"/>
                  </a:lnTo>
                  <a:lnTo>
                    <a:pt x="358577" y="205468"/>
                  </a:lnTo>
                  <a:lnTo>
                    <a:pt x="361667" y="183261"/>
                  </a:lnTo>
                  <a:lnTo>
                    <a:pt x="357051" y="154783"/>
                  </a:lnTo>
                  <a:lnTo>
                    <a:pt x="344077" y="130794"/>
                  </a:lnTo>
                  <a:lnTo>
                    <a:pt x="326933" y="115697"/>
                  </a:lnTo>
                  <a:lnTo>
                    <a:pt x="169135" y="115697"/>
                  </a:lnTo>
                  <a:lnTo>
                    <a:pt x="168246" y="114935"/>
                  </a:lnTo>
                  <a:lnTo>
                    <a:pt x="167865" y="114554"/>
                  </a:lnTo>
                  <a:lnTo>
                    <a:pt x="164436" y="107314"/>
                  </a:lnTo>
                  <a:lnTo>
                    <a:pt x="162625" y="99949"/>
                  </a:lnTo>
                  <a:lnTo>
                    <a:pt x="162646" y="90297"/>
                  </a:lnTo>
                  <a:lnTo>
                    <a:pt x="164934" y="75213"/>
                  </a:lnTo>
                  <a:lnTo>
                    <a:pt x="171659" y="61166"/>
                  </a:lnTo>
                  <a:lnTo>
                    <a:pt x="181980" y="49714"/>
                  </a:lnTo>
                  <a:lnTo>
                    <a:pt x="195170" y="41656"/>
                  </a:lnTo>
                  <a:lnTo>
                    <a:pt x="178279" y="41656"/>
                  </a:lnTo>
                  <a:lnTo>
                    <a:pt x="177898" y="41275"/>
                  </a:lnTo>
                  <a:lnTo>
                    <a:pt x="177898" y="40893"/>
                  </a:lnTo>
                  <a:lnTo>
                    <a:pt x="177535" y="35941"/>
                  </a:lnTo>
                  <a:lnTo>
                    <a:pt x="122145" y="35941"/>
                  </a:lnTo>
                  <a:lnTo>
                    <a:pt x="121383" y="35179"/>
                  </a:lnTo>
                  <a:lnTo>
                    <a:pt x="120361" y="32385"/>
                  </a:lnTo>
                  <a:close/>
                </a:path>
                <a:path w="526414" h="307975" extrusionOk="0">
                  <a:moveTo>
                    <a:pt x="507900" y="98425"/>
                  </a:moveTo>
                  <a:lnTo>
                    <a:pt x="298675" y="98425"/>
                  </a:lnTo>
                  <a:lnTo>
                    <a:pt x="299437" y="98806"/>
                  </a:lnTo>
                  <a:lnTo>
                    <a:pt x="328694" y="107680"/>
                  </a:lnTo>
                  <a:lnTo>
                    <a:pt x="350713" y="125793"/>
                  </a:lnTo>
                  <a:lnTo>
                    <a:pt x="364588" y="151526"/>
                  </a:lnTo>
                  <a:lnTo>
                    <a:pt x="369414" y="183261"/>
                  </a:lnTo>
                  <a:lnTo>
                    <a:pt x="367731" y="200471"/>
                  </a:lnTo>
                  <a:lnTo>
                    <a:pt x="362905" y="216646"/>
                  </a:lnTo>
                  <a:lnTo>
                    <a:pt x="355269" y="231463"/>
                  </a:lnTo>
                  <a:lnTo>
                    <a:pt x="345157" y="244601"/>
                  </a:lnTo>
                  <a:lnTo>
                    <a:pt x="344014" y="245363"/>
                  </a:lnTo>
                  <a:lnTo>
                    <a:pt x="345157" y="246887"/>
                  </a:lnTo>
                  <a:lnTo>
                    <a:pt x="346300" y="246506"/>
                  </a:lnTo>
                  <a:lnTo>
                    <a:pt x="495779" y="201803"/>
                  </a:lnTo>
                  <a:lnTo>
                    <a:pt x="518491" y="180392"/>
                  </a:lnTo>
                  <a:lnTo>
                    <a:pt x="525987" y="147656"/>
                  </a:lnTo>
                  <a:lnTo>
                    <a:pt x="518749" y="112658"/>
                  </a:lnTo>
                  <a:lnTo>
                    <a:pt x="507900" y="98425"/>
                  </a:lnTo>
                  <a:close/>
                </a:path>
                <a:path w="526414" h="307975" extrusionOk="0">
                  <a:moveTo>
                    <a:pt x="201012" y="43942"/>
                  </a:moveTo>
                  <a:lnTo>
                    <a:pt x="200250" y="43942"/>
                  </a:lnTo>
                  <a:lnTo>
                    <a:pt x="189405" y="52447"/>
                  </a:lnTo>
                  <a:lnTo>
                    <a:pt x="179787" y="64166"/>
                  </a:lnTo>
                  <a:lnTo>
                    <a:pt x="172907" y="77553"/>
                  </a:lnTo>
                  <a:lnTo>
                    <a:pt x="170426" y="90297"/>
                  </a:lnTo>
                  <a:lnTo>
                    <a:pt x="170378" y="99187"/>
                  </a:lnTo>
                  <a:lnTo>
                    <a:pt x="172183" y="106044"/>
                  </a:lnTo>
                  <a:lnTo>
                    <a:pt x="175993" y="113792"/>
                  </a:lnTo>
                  <a:lnTo>
                    <a:pt x="175231" y="115697"/>
                  </a:lnTo>
                  <a:lnTo>
                    <a:pt x="326933" y="115697"/>
                  </a:lnTo>
                  <a:lnTo>
                    <a:pt x="324055" y="113162"/>
                  </a:lnTo>
                  <a:lnTo>
                    <a:pt x="298294" y="103759"/>
                  </a:lnTo>
                  <a:lnTo>
                    <a:pt x="296262" y="103378"/>
                  </a:lnTo>
                  <a:lnTo>
                    <a:pt x="296186" y="102997"/>
                  </a:lnTo>
                  <a:lnTo>
                    <a:pt x="279371" y="102997"/>
                  </a:lnTo>
                  <a:lnTo>
                    <a:pt x="278609" y="101854"/>
                  </a:lnTo>
                  <a:lnTo>
                    <a:pt x="300961" y="59055"/>
                  </a:lnTo>
                  <a:lnTo>
                    <a:pt x="302485" y="57912"/>
                  </a:lnTo>
                  <a:lnTo>
                    <a:pt x="302104" y="55625"/>
                  </a:lnTo>
                  <a:lnTo>
                    <a:pt x="300199" y="55118"/>
                  </a:lnTo>
                  <a:lnTo>
                    <a:pt x="201012" y="43942"/>
                  </a:lnTo>
                  <a:close/>
                </a:path>
                <a:path w="526414" h="307975" extrusionOk="0">
                  <a:moveTo>
                    <a:pt x="318995" y="57150"/>
                  </a:moveTo>
                  <a:lnTo>
                    <a:pt x="305269" y="63224"/>
                  </a:lnTo>
                  <a:lnTo>
                    <a:pt x="295198" y="72977"/>
                  </a:lnTo>
                  <a:lnTo>
                    <a:pt x="288866" y="85707"/>
                  </a:lnTo>
                  <a:lnTo>
                    <a:pt x="286356" y="100711"/>
                  </a:lnTo>
                  <a:lnTo>
                    <a:pt x="286356" y="101854"/>
                  </a:lnTo>
                  <a:lnTo>
                    <a:pt x="285213" y="102997"/>
                  </a:lnTo>
                  <a:lnTo>
                    <a:pt x="296186" y="102997"/>
                  </a:lnTo>
                  <a:lnTo>
                    <a:pt x="295881" y="101473"/>
                  </a:lnTo>
                  <a:lnTo>
                    <a:pt x="297151" y="99949"/>
                  </a:lnTo>
                  <a:lnTo>
                    <a:pt x="297532" y="99187"/>
                  </a:lnTo>
                  <a:lnTo>
                    <a:pt x="298294" y="98806"/>
                  </a:lnTo>
                  <a:lnTo>
                    <a:pt x="298675" y="98425"/>
                  </a:lnTo>
                  <a:lnTo>
                    <a:pt x="507900" y="98425"/>
                  </a:lnTo>
                  <a:lnTo>
                    <a:pt x="497258" y="84463"/>
                  </a:lnTo>
                  <a:lnTo>
                    <a:pt x="461997" y="72136"/>
                  </a:lnTo>
                  <a:lnTo>
                    <a:pt x="365477" y="62484"/>
                  </a:lnTo>
                  <a:lnTo>
                    <a:pt x="318995" y="57150"/>
                  </a:lnTo>
                  <a:close/>
                </a:path>
                <a:path w="526414" h="307975" extrusionOk="0">
                  <a:moveTo>
                    <a:pt x="108683" y="14731"/>
                  </a:moveTo>
                  <a:lnTo>
                    <a:pt x="107921" y="14731"/>
                  </a:lnTo>
                  <a:lnTo>
                    <a:pt x="26133" y="23875"/>
                  </a:lnTo>
                  <a:lnTo>
                    <a:pt x="6682" y="33281"/>
                  </a:lnTo>
                  <a:lnTo>
                    <a:pt x="0" y="51800"/>
                  </a:lnTo>
                  <a:lnTo>
                    <a:pt x="59" y="52447"/>
                  </a:lnTo>
                  <a:lnTo>
                    <a:pt x="2880" y="70667"/>
                  </a:lnTo>
                  <a:lnTo>
                    <a:pt x="12290" y="80644"/>
                  </a:lnTo>
                  <a:lnTo>
                    <a:pt x="76806" y="98043"/>
                  </a:lnTo>
                  <a:lnTo>
                    <a:pt x="77568" y="98425"/>
                  </a:lnTo>
                  <a:lnTo>
                    <a:pt x="78330" y="97662"/>
                  </a:lnTo>
                  <a:lnTo>
                    <a:pt x="77949" y="96900"/>
                  </a:lnTo>
                  <a:lnTo>
                    <a:pt x="73758" y="90297"/>
                  </a:lnTo>
                  <a:lnTo>
                    <a:pt x="71472" y="82168"/>
                  </a:lnTo>
                  <a:lnTo>
                    <a:pt x="87974" y="38524"/>
                  </a:lnTo>
                  <a:lnTo>
                    <a:pt x="100301" y="32385"/>
                  </a:lnTo>
                  <a:lnTo>
                    <a:pt x="120361" y="32385"/>
                  </a:lnTo>
                  <a:lnTo>
                    <a:pt x="117573" y="24764"/>
                  </a:lnTo>
                  <a:lnTo>
                    <a:pt x="113001" y="18542"/>
                  </a:lnTo>
                  <a:lnTo>
                    <a:pt x="108683" y="14731"/>
                  </a:lnTo>
                  <a:close/>
                </a:path>
                <a:path w="526414" h="307975" extrusionOk="0">
                  <a:moveTo>
                    <a:pt x="215617" y="3048"/>
                  </a:moveTo>
                  <a:lnTo>
                    <a:pt x="215236" y="3048"/>
                  </a:lnTo>
                  <a:lnTo>
                    <a:pt x="202536" y="3937"/>
                  </a:lnTo>
                  <a:lnTo>
                    <a:pt x="189883" y="5508"/>
                  </a:lnTo>
                  <a:lnTo>
                    <a:pt x="172945" y="7366"/>
                  </a:lnTo>
                  <a:lnTo>
                    <a:pt x="172183" y="7366"/>
                  </a:lnTo>
                  <a:lnTo>
                    <a:pt x="171802" y="8128"/>
                  </a:lnTo>
                  <a:lnTo>
                    <a:pt x="172564" y="8889"/>
                  </a:lnTo>
                  <a:lnTo>
                    <a:pt x="179501" y="18069"/>
                  </a:lnTo>
                  <a:lnTo>
                    <a:pt x="182724" y="27654"/>
                  </a:lnTo>
                  <a:lnTo>
                    <a:pt x="183404" y="34289"/>
                  </a:lnTo>
                  <a:lnTo>
                    <a:pt x="183484" y="37845"/>
                  </a:lnTo>
                  <a:lnTo>
                    <a:pt x="183359" y="41275"/>
                  </a:lnTo>
                  <a:lnTo>
                    <a:pt x="182978" y="41656"/>
                  </a:lnTo>
                  <a:lnTo>
                    <a:pt x="195170" y="41656"/>
                  </a:lnTo>
                  <a:lnTo>
                    <a:pt x="236447" y="32766"/>
                  </a:lnTo>
                  <a:lnTo>
                    <a:pt x="224380" y="32766"/>
                  </a:lnTo>
                  <a:lnTo>
                    <a:pt x="223999" y="32385"/>
                  </a:lnTo>
                  <a:lnTo>
                    <a:pt x="215998" y="3429"/>
                  </a:lnTo>
                  <a:lnTo>
                    <a:pt x="215617" y="3048"/>
                  </a:lnTo>
                  <a:close/>
                </a:path>
                <a:path w="526414" h="307975" extrusionOk="0">
                  <a:moveTo>
                    <a:pt x="164436" y="8128"/>
                  </a:moveTo>
                  <a:lnTo>
                    <a:pt x="164055" y="8128"/>
                  </a:lnTo>
                  <a:lnTo>
                    <a:pt x="152577" y="9556"/>
                  </a:lnTo>
                  <a:lnTo>
                    <a:pt x="114144" y="13843"/>
                  </a:lnTo>
                  <a:lnTo>
                    <a:pt x="113382" y="13843"/>
                  </a:lnTo>
                  <a:lnTo>
                    <a:pt x="113382" y="14731"/>
                  </a:lnTo>
                  <a:lnTo>
                    <a:pt x="113763" y="15493"/>
                  </a:lnTo>
                  <a:lnTo>
                    <a:pt x="119859" y="22351"/>
                  </a:lnTo>
                  <a:lnTo>
                    <a:pt x="123669" y="31242"/>
                  </a:lnTo>
                  <a:lnTo>
                    <a:pt x="125193" y="34289"/>
                  </a:lnTo>
                  <a:lnTo>
                    <a:pt x="125193" y="35179"/>
                  </a:lnTo>
                  <a:lnTo>
                    <a:pt x="124812" y="35941"/>
                  </a:lnTo>
                  <a:lnTo>
                    <a:pt x="177535" y="35941"/>
                  </a:lnTo>
                  <a:lnTo>
                    <a:pt x="176988" y="28575"/>
                  </a:lnTo>
                  <a:lnTo>
                    <a:pt x="173834" y="19319"/>
                  </a:lnTo>
                  <a:lnTo>
                    <a:pt x="169433" y="12729"/>
                  </a:lnTo>
                  <a:lnTo>
                    <a:pt x="164817" y="8509"/>
                  </a:lnTo>
                  <a:lnTo>
                    <a:pt x="164436" y="8128"/>
                  </a:lnTo>
                  <a:close/>
                </a:path>
                <a:path w="526414" h="307975" extrusionOk="0">
                  <a:moveTo>
                    <a:pt x="252828" y="0"/>
                  </a:moveTo>
                  <a:lnTo>
                    <a:pt x="221332" y="2667"/>
                  </a:lnTo>
                  <a:lnTo>
                    <a:pt x="220570" y="2667"/>
                  </a:lnTo>
                  <a:lnTo>
                    <a:pt x="220189" y="3429"/>
                  </a:lnTo>
                  <a:lnTo>
                    <a:pt x="220951" y="3937"/>
                  </a:lnTo>
                  <a:lnTo>
                    <a:pt x="223912" y="8143"/>
                  </a:lnTo>
                  <a:lnTo>
                    <a:pt x="226539" y="14065"/>
                  </a:lnTo>
                  <a:lnTo>
                    <a:pt x="228023" y="21939"/>
                  </a:lnTo>
                  <a:lnTo>
                    <a:pt x="227590" y="31242"/>
                  </a:lnTo>
                  <a:lnTo>
                    <a:pt x="227555" y="32385"/>
                  </a:lnTo>
                  <a:lnTo>
                    <a:pt x="227174" y="32766"/>
                  </a:lnTo>
                  <a:lnTo>
                    <a:pt x="236447" y="32766"/>
                  </a:lnTo>
                  <a:lnTo>
                    <a:pt x="256384" y="28575"/>
                  </a:lnTo>
                  <a:lnTo>
                    <a:pt x="264472" y="22127"/>
                  </a:lnTo>
                  <a:lnTo>
                    <a:pt x="264988" y="12144"/>
                  </a:lnTo>
                  <a:lnTo>
                    <a:pt x="260313" y="3232"/>
                  </a:lnTo>
                  <a:lnTo>
                    <a:pt x="252828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598" name="Google Shape;598;p66"/>
          <p:cNvSpPr txBox="1"/>
          <p:nvPr/>
        </p:nvSpPr>
        <p:spPr>
          <a:xfrm>
            <a:off x="5112258" y="743204"/>
            <a:ext cx="2199005" cy="756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Потребность жителей  в росте качества</a:t>
            </a:r>
            <a:endParaRPr sz="16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сервисов и услуг</a:t>
            </a:r>
            <a:endParaRPr sz="16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99" name="Google Shape;599;p66"/>
          <p:cNvSpPr txBox="1"/>
          <p:nvPr/>
        </p:nvSpPr>
        <p:spPr>
          <a:xfrm>
            <a:off x="7649718" y="744093"/>
            <a:ext cx="3843020" cy="956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62357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505050"/>
                </a:solidFill>
                <a:latin typeface="Trebuchet MS"/>
                <a:ea typeface="Trebuchet MS"/>
                <a:cs typeface="Trebuchet MS"/>
                <a:sym typeface="Trebuchet MS"/>
              </a:rPr>
              <a:t>Повышение качества городской среды  и инфраструктуры</a:t>
            </a:r>
            <a:endParaRPr sz="14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505050"/>
                </a:solidFill>
                <a:latin typeface="Trebuchet MS"/>
                <a:ea typeface="Trebuchet MS"/>
                <a:cs typeface="Trebuchet MS"/>
                <a:sym typeface="Trebuchet MS"/>
              </a:rPr>
              <a:t>Внедрение новых стандартов предоставления</a:t>
            </a:r>
            <a:endParaRPr sz="14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505050"/>
                </a:solidFill>
                <a:latin typeface="Trebuchet MS"/>
                <a:ea typeface="Trebuchet MS"/>
                <a:cs typeface="Trebuchet MS"/>
                <a:sym typeface="Trebuchet MS"/>
              </a:rPr>
              <a:t>сервисов и услуг горожанам</a:t>
            </a:r>
            <a:endParaRPr sz="14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00" name="Google Shape;600;p66"/>
          <p:cNvSpPr txBox="1"/>
          <p:nvPr/>
        </p:nvSpPr>
        <p:spPr>
          <a:xfrm>
            <a:off x="5561203" y="2336037"/>
            <a:ext cx="1678939" cy="756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Цифровизация  инфраструктуры  и сервисов</a:t>
            </a:r>
            <a:endParaRPr sz="16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01" name="Google Shape;601;p66"/>
          <p:cNvSpPr txBox="1"/>
          <p:nvPr/>
        </p:nvSpPr>
        <p:spPr>
          <a:xfrm>
            <a:off x="7649718" y="2336038"/>
            <a:ext cx="2878455" cy="742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29146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505050"/>
                </a:solidFill>
                <a:latin typeface="Trebuchet MS"/>
                <a:ea typeface="Trebuchet MS"/>
                <a:cs typeface="Trebuchet MS"/>
                <a:sym typeface="Trebuchet MS"/>
              </a:rPr>
              <a:t>Разработка и внедрение новых  технологических решений</a:t>
            </a:r>
            <a:endParaRPr sz="14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595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505050"/>
                </a:solidFill>
                <a:latin typeface="Trebuchet MS"/>
                <a:ea typeface="Trebuchet MS"/>
                <a:cs typeface="Trebuchet MS"/>
                <a:sym typeface="Trebuchet MS"/>
              </a:rPr>
              <a:t>Внедрение новых бизнес-моделей</a:t>
            </a:r>
            <a:endParaRPr sz="14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02" name="Google Shape;602;p66"/>
          <p:cNvSpPr txBox="1"/>
          <p:nvPr/>
        </p:nvSpPr>
        <p:spPr>
          <a:xfrm>
            <a:off x="5372290" y="5255513"/>
            <a:ext cx="1678939" cy="756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406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Устаревание  и износ</a:t>
            </a:r>
            <a:endParaRPr sz="16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инфраструктуры</a:t>
            </a:r>
            <a:endParaRPr sz="16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03" name="Google Shape;603;p66"/>
          <p:cNvSpPr txBox="1"/>
          <p:nvPr/>
        </p:nvSpPr>
        <p:spPr>
          <a:xfrm>
            <a:off x="7649718" y="5246558"/>
            <a:ext cx="3579495" cy="956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rgbClr val="505050"/>
                </a:solidFill>
                <a:latin typeface="Trebuchet MS"/>
                <a:ea typeface="Trebuchet MS"/>
                <a:cs typeface="Trebuchet MS"/>
                <a:sym typeface="Trebuchet MS"/>
              </a:rPr>
              <a:t>Увеличение потерь при транспортировке  энергоресурсов до конечного потребителя</a:t>
            </a:r>
            <a:endParaRPr sz="14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rgbClr val="505050"/>
                </a:solidFill>
                <a:latin typeface="Trebuchet MS"/>
                <a:ea typeface="Trebuchet MS"/>
                <a:cs typeface="Trebuchet MS"/>
                <a:sym typeface="Trebuchet MS"/>
              </a:rPr>
              <a:t>Рост вероятности технологических</a:t>
            </a:r>
            <a:endParaRPr sz="14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rgbClr val="505050"/>
                </a:solidFill>
                <a:latin typeface="Trebuchet MS"/>
                <a:ea typeface="Trebuchet MS"/>
                <a:cs typeface="Trebuchet MS"/>
                <a:sym typeface="Trebuchet MS"/>
              </a:rPr>
              <a:t>инцидентов</a:t>
            </a:r>
            <a:endParaRPr sz="14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04" name="Google Shape;604;p66"/>
          <p:cNvSpPr txBox="1"/>
          <p:nvPr/>
        </p:nvSpPr>
        <p:spPr>
          <a:xfrm>
            <a:off x="5506522" y="3719702"/>
            <a:ext cx="1598295" cy="756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Растущее</a:t>
            </a:r>
            <a:endParaRPr sz="16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потребление</a:t>
            </a:r>
            <a:endParaRPr sz="16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энергоресурсов</a:t>
            </a:r>
            <a:endParaRPr sz="16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05" name="Google Shape;605;p66"/>
          <p:cNvSpPr txBox="1"/>
          <p:nvPr/>
        </p:nvSpPr>
        <p:spPr>
          <a:xfrm>
            <a:off x="7649718" y="3786187"/>
            <a:ext cx="3597275" cy="604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2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rgbClr val="505050"/>
                </a:solidFill>
                <a:latin typeface="Trebuchet MS"/>
                <a:ea typeface="Trebuchet MS"/>
                <a:cs typeface="Trebuchet MS"/>
                <a:sym typeface="Trebuchet MS"/>
              </a:rPr>
              <a:t>Рост энергоемкости экономики города</a:t>
            </a:r>
            <a:endParaRPr sz="14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rgbClr val="505050"/>
                </a:solidFill>
                <a:latin typeface="Trebuchet MS"/>
                <a:ea typeface="Trebuchet MS"/>
                <a:cs typeface="Trebuchet MS"/>
                <a:sym typeface="Trebuchet MS"/>
              </a:rPr>
              <a:t>Создание новых генерирующих мощностей</a:t>
            </a:r>
            <a:endParaRPr sz="14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67"/>
          <p:cNvSpPr/>
          <p:nvPr/>
        </p:nvSpPr>
        <p:spPr>
          <a:xfrm>
            <a:off x="399970" y="153923"/>
            <a:ext cx="951984" cy="38227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15" name="Google Shape;615;p67"/>
          <p:cNvSpPr/>
          <p:nvPr/>
        </p:nvSpPr>
        <p:spPr>
          <a:xfrm>
            <a:off x="-430953" y="-9175"/>
            <a:ext cx="4221479" cy="6857996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16" name="Google Shape;616;p67"/>
          <p:cNvSpPr/>
          <p:nvPr/>
        </p:nvSpPr>
        <p:spPr>
          <a:xfrm>
            <a:off x="-421449" y="-9175"/>
            <a:ext cx="4221480" cy="6858000"/>
          </a:xfrm>
          <a:custGeom>
            <a:avLst/>
            <a:gdLst/>
            <a:ahLst/>
            <a:cxnLst/>
            <a:rect l="l" t="t" r="r" b="b"/>
            <a:pathLst>
              <a:path w="4221480" h="6858000" extrusionOk="0">
                <a:moveTo>
                  <a:pt x="2220369" y="0"/>
                </a:moveTo>
                <a:lnTo>
                  <a:pt x="0" y="0"/>
                </a:lnTo>
                <a:lnTo>
                  <a:pt x="0" y="6857996"/>
                </a:lnTo>
                <a:lnTo>
                  <a:pt x="2309986" y="6857996"/>
                </a:lnTo>
                <a:lnTo>
                  <a:pt x="2326551" y="6855485"/>
                </a:lnTo>
                <a:lnTo>
                  <a:pt x="2397155" y="6841847"/>
                </a:lnTo>
                <a:lnTo>
                  <a:pt x="2467027" y="6824455"/>
                </a:lnTo>
                <a:lnTo>
                  <a:pt x="2536128" y="6803374"/>
                </a:lnTo>
                <a:lnTo>
                  <a:pt x="2604419" y="6778668"/>
                </a:lnTo>
                <a:lnTo>
                  <a:pt x="2671859" y="6750401"/>
                </a:lnTo>
                <a:lnTo>
                  <a:pt x="2738410" y="6718636"/>
                </a:lnTo>
                <a:lnTo>
                  <a:pt x="2804033" y="6683437"/>
                </a:lnTo>
                <a:lnTo>
                  <a:pt x="2868688" y="6644870"/>
                </a:lnTo>
                <a:lnTo>
                  <a:pt x="2932336" y="6602997"/>
                </a:lnTo>
                <a:lnTo>
                  <a:pt x="2963770" y="6580842"/>
                </a:lnTo>
                <a:lnTo>
                  <a:pt x="2994938" y="6557883"/>
                </a:lnTo>
                <a:lnTo>
                  <a:pt x="3025834" y="6534131"/>
                </a:lnTo>
                <a:lnTo>
                  <a:pt x="3056454" y="6509592"/>
                </a:lnTo>
                <a:lnTo>
                  <a:pt x="3086793" y="6484275"/>
                </a:lnTo>
                <a:lnTo>
                  <a:pt x="3116845" y="6458188"/>
                </a:lnTo>
                <a:lnTo>
                  <a:pt x="3146606" y="6431338"/>
                </a:lnTo>
                <a:lnTo>
                  <a:pt x="3176072" y="6403735"/>
                </a:lnTo>
                <a:lnTo>
                  <a:pt x="3205237" y="6375384"/>
                </a:lnTo>
                <a:lnTo>
                  <a:pt x="3234095" y="6346296"/>
                </a:lnTo>
                <a:lnTo>
                  <a:pt x="3262643" y="6316477"/>
                </a:lnTo>
                <a:lnTo>
                  <a:pt x="3290876" y="6285936"/>
                </a:lnTo>
                <a:lnTo>
                  <a:pt x="3318788" y="6254681"/>
                </a:lnTo>
                <a:lnTo>
                  <a:pt x="3346374" y="6222719"/>
                </a:lnTo>
                <a:lnTo>
                  <a:pt x="3373630" y="6190059"/>
                </a:lnTo>
                <a:lnTo>
                  <a:pt x="3400551" y="6156709"/>
                </a:lnTo>
                <a:lnTo>
                  <a:pt x="3427132" y="6122677"/>
                </a:lnTo>
                <a:lnTo>
                  <a:pt x="3453368" y="6087970"/>
                </a:lnTo>
                <a:lnTo>
                  <a:pt x="3479253" y="6052597"/>
                </a:lnTo>
                <a:lnTo>
                  <a:pt x="3504784" y="6016566"/>
                </a:lnTo>
                <a:lnTo>
                  <a:pt x="3529955" y="5979884"/>
                </a:lnTo>
                <a:lnTo>
                  <a:pt x="3554761" y="5942561"/>
                </a:lnTo>
                <a:lnTo>
                  <a:pt x="3579197" y="5904603"/>
                </a:lnTo>
                <a:lnTo>
                  <a:pt x="3603259" y="5866018"/>
                </a:lnTo>
                <a:lnTo>
                  <a:pt x="3626942" y="5826816"/>
                </a:lnTo>
                <a:lnTo>
                  <a:pt x="3650240" y="5787003"/>
                </a:lnTo>
                <a:lnTo>
                  <a:pt x="3673149" y="5746588"/>
                </a:lnTo>
                <a:lnTo>
                  <a:pt x="3695663" y="5705579"/>
                </a:lnTo>
                <a:lnTo>
                  <a:pt x="3717779" y="5663983"/>
                </a:lnTo>
                <a:lnTo>
                  <a:pt x="3739490" y="5621809"/>
                </a:lnTo>
                <a:lnTo>
                  <a:pt x="3760793" y="5579065"/>
                </a:lnTo>
                <a:lnTo>
                  <a:pt x="3781681" y="5535759"/>
                </a:lnTo>
                <a:lnTo>
                  <a:pt x="3802151" y="5491899"/>
                </a:lnTo>
                <a:lnTo>
                  <a:pt x="3822197" y="5447492"/>
                </a:lnTo>
                <a:lnTo>
                  <a:pt x="3841815" y="5402547"/>
                </a:lnTo>
                <a:lnTo>
                  <a:pt x="3860999" y="5357072"/>
                </a:lnTo>
                <a:lnTo>
                  <a:pt x="3879745" y="5311074"/>
                </a:lnTo>
                <a:lnTo>
                  <a:pt x="3898047" y="5264562"/>
                </a:lnTo>
                <a:lnTo>
                  <a:pt x="3915901" y="5217545"/>
                </a:lnTo>
                <a:lnTo>
                  <a:pt x="3933302" y="5170028"/>
                </a:lnTo>
                <a:lnTo>
                  <a:pt x="3950245" y="5122022"/>
                </a:lnTo>
                <a:lnTo>
                  <a:pt x="3966725" y="5073533"/>
                </a:lnTo>
                <a:lnTo>
                  <a:pt x="3982737" y="5024571"/>
                </a:lnTo>
                <a:lnTo>
                  <a:pt x="3998277" y="4975142"/>
                </a:lnTo>
                <a:lnTo>
                  <a:pt x="4013338" y="4925254"/>
                </a:lnTo>
                <a:lnTo>
                  <a:pt x="4027917" y="4874917"/>
                </a:lnTo>
                <a:lnTo>
                  <a:pt x="4042009" y="4824137"/>
                </a:lnTo>
                <a:lnTo>
                  <a:pt x="4055608" y="4772923"/>
                </a:lnTo>
                <a:lnTo>
                  <a:pt x="4068709" y="4721283"/>
                </a:lnTo>
                <a:lnTo>
                  <a:pt x="4081309" y="4669225"/>
                </a:lnTo>
                <a:lnTo>
                  <a:pt x="4093401" y="4616757"/>
                </a:lnTo>
                <a:lnTo>
                  <a:pt x="4104981" y="4563886"/>
                </a:lnTo>
                <a:lnTo>
                  <a:pt x="4116044" y="4510621"/>
                </a:lnTo>
                <a:lnTo>
                  <a:pt x="4126585" y="4456970"/>
                </a:lnTo>
                <a:lnTo>
                  <a:pt x="4136599" y="4402941"/>
                </a:lnTo>
                <a:lnTo>
                  <a:pt x="4146082" y="4348541"/>
                </a:lnTo>
                <a:lnTo>
                  <a:pt x="4155028" y="4293780"/>
                </a:lnTo>
                <a:lnTo>
                  <a:pt x="4163432" y="4238664"/>
                </a:lnTo>
                <a:lnTo>
                  <a:pt x="4171290" y="4183202"/>
                </a:lnTo>
                <a:lnTo>
                  <a:pt x="4178597" y="4127402"/>
                </a:lnTo>
                <a:lnTo>
                  <a:pt x="4185347" y="4071271"/>
                </a:lnTo>
                <a:lnTo>
                  <a:pt x="4191536" y="4014819"/>
                </a:lnTo>
                <a:lnTo>
                  <a:pt x="4197159" y="3958052"/>
                </a:lnTo>
                <a:lnTo>
                  <a:pt x="4202211" y="3900979"/>
                </a:lnTo>
                <a:lnTo>
                  <a:pt x="4206687" y="3843608"/>
                </a:lnTo>
                <a:lnTo>
                  <a:pt x="4210582" y="3785947"/>
                </a:lnTo>
                <a:lnTo>
                  <a:pt x="4213891" y="3728003"/>
                </a:lnTo>
                <a:lnTo>
                  <a:pt x="4216610" y="3669786"/>
                </a:lnTo>
                <a:lnTo>
                  <a:pt x="4218733" y="3611302"/>
                </a:lnTo>
                <a:lnTo>
                  <a:pt x="4220256" y="3552560"/>
                </a:lnTo>
                <a:lnTo>
                  <a:pt x="4221173" y="3493568"/>
                </a:lnTo>
                <a:lnTo>
                  <a:pt x="4221480" y="3434334"/>
                </a:lnTo>
                <a:lnTo>
                  <a:pt x="4221173" y="3375099"/>
                </a:lnTo>
                <a:lnTo>
                  <a:pt x="4220256" y="3316107"/>
                </a:lnTo>
                <a:lnTo>
                  <a:pt x="4218733" y="3257365"/>
                </a:lnTo>
                <a:lnTo>
                  <a:pt x="4216610" y="3198881"/>
                </a:lnTo>
                <a:lnTo>
                  <a:pt x="4213891" y="3140664"/>
                </a:lnTo>
                <a:lnTo>
                  <a:pt x="4210582" y="3082720"/>
                </a:lnTo>
                <a:lnTo>
                  <a:pt x="4206687" y="3025059"/>
                </a:lnTo>
                <a:lnTo>
                  <a:pt x="4202211" y="2967688"/>
                </a:lnTo>
                <a:lnTo>
                  <a:pt x="4197159" y="2910615"/>
                </a:lnTo>
                <a:lnTo>
                  <a:pt x="4191536" y="2853848"/>
                </a:lnTo>
                <a:lnTo>
                  <a:pt x="4185347" y="2797396"/>
                </a:lnTo>
                <a:lnTo>
                  <a:pt x="4178597" y="2741265"/>
                </a:lnTo>
                <a:lnTo>
                  <a:pt x="4171290" y="2685465"/>
                </a:lnTo>
                <a:lnTo>
                  <a:pt x="4163432" y="2630003"/>
                </a:lnTo>
                <a:lnTo>
                  <a:pt x="4155028" y="2574887"/>
                </a:lnTo>
                <a:lnTo>
                  <a:pt x="4146082" y="2520126"/>
                </a:lnTo>
                <a:lnTo>
                  <a:pt x="4136599" y="2465726"/>
                </a:lnTo>
                <a:lnTo>
                  <a:pt x="4126585" y="2411697"/>
                </a:lnTo>
                <a:lnTo>
                  <a:pt x="4116044" y="2358046"/>
                </a:lnTo>
                <a:lnTo>
                  <a:pt x="4104981" y="2304781"/>
                </a:lnTo>
                <a:lnTo>
                  <a:pt x="4093401" y="2251910"/>
                </a:lnTo>
                <a:lnTo>
                  <a:pt x="4081309" y="2199442"/>
                </a:lnTo>
                <a:lnTo>
                  <a:pt x="4068709" y="2147384"/>
                </a:lnTo>
                <a:lnTo>
                  <a:pt x="4055608" y="2095744"/>
                </a:lnTo>
                <a:lnTo>
                  <a:pt x="4042009" y="2044530"/>
                </a:lnTo>
                <a:lnTo>
                  <a:pt x="4027917" y="1993750"/>
                </a:lnTo>
                <a:lnTo>
                  <a:pt x="4013338" y="1943413"/>
                </a:lnTo>
                <a:lnTo>
                  <a:pt x="3998277" y="1893525"/>
                </a:lnTo>
                <a:lnTo>
                  <a:pt x="3982737" y="1844096"/>
                </a:lnTo>
                <a:lnTo>
                  <a:pt x="3966725" y="1795134"/>
                </a:lnTo>
                <a:lnTo>
                  <a:pt x="3950245" y="1746645"/>
                </a:lnTo>
                <a:lnTo>
                  <a:pt x="3933302" y="1698639"/>
                </a:lnTo>
                <a:lnTo>
                  <a:pt x="3915901" y="1651122"/>
                </a:lnTo>
                <a:lnTo>
                  <a:pt x="3898047" y="1604105"/>
                </a:lnTo>
                <a:lnTo>
                  <a:pt x="3879745" y="1557593"/>
                </a:lnTo>
                <a:lnTo>
                  <a:pt x="3860999" y="1511595"/>
                </a:lnTo>
                <a:lnTo>
                  <a:pt x="3841815" y="1466120"/>
                </a:lnTo>
                <a:lnTo>
                  <a:pt x="3822197" y="1421175"/>
                </a:lnTo>
                <a:lnTo>
                  <a:pt x="3802151" y="1376768"/>
                </a:lnTo>
                <a:lnTo>
                  <a:pt x="3781681" y="1332908"/>
                </a:lnTo>
                <a:lnTo>
                  <a:pt x="3760793" y="1289602"/>
                </a:lnTo>
                <a:lnTo>
                  <a:pt x="3739490" y="1246858"/>
                </a:lnTo>
                <a:lnTo>
                  <a:pt x="3717779" y="1204684"/>
                </a:lnTo>
                <a:lnTo>
                  <a:pt x="3695663" y="1163088"/>
                </a:lnTo>
                <a:lnTo>
                  <a:pt x="3673149" y="1122079"/>
                </a:lnTo>
                <a:lnTo>
                  <a:pt x="3650240" y="1081664"/>
                </a:lnTo>
                <a:lnTo>
                  <a:pt x="3626942" y="1041851"/>
                </a:lnTo>
                <a:lnTo>
                  <a:pt x="3603259" y="1002649"/>
                </a:lnTo>
                <a:lnTo>
                  <a:pt x="3579197" y="964064"/>
                </a:lnTo>
                <a:lnTo>
                  <a:pt x="3554761" y="926106"/>
                </a:lnTo>
                <a:lnTo>
                  <a:pt x="3529955" y="888783"/>
                </a:lnTo>
                <a:lnTo>
                  <a:pt x="3504784" y="852101"/>
                </a:lnTo>
                <a:lnTo>
                  <a:pt x="3479253" y="816070"/>
                </a:lnTo>
                <a:lnTo>
                  <a:pt x="3453368" y="780697"/>
                </a:lnTo>
                <a:lnTo>
                  <a:pt x="3427132" y="745990"/>
                </a:lnTo>
                <a:lnTo>
                  <a:pt x="3400551" y="711958"/>
                </a:lnTo>
                <a:lnTo>
                  <a:pt x="3373630" y="678608"/>
                </a:lnTo>
                <a:lnTo>
                  <a:pt x="3346374" y="645948"/>
                </a:lnTo>
                <a:lnTo>
                  <a:pt x="3318788" y="613986"/>
                </a:lnTo>
                <a:lnTo>
                  <a:pt x="3290876" y="582731"/>
                </a:lnTo>
                <a:lnTo>
                  <a:pt x="3262643" y="552190"/>
                </a:lnTo>
                <a:lnTo>
                  <a:pt x="3234095" y="522371"/>
                </a:lnTo>
                <a:lnTo>
                  <a:pt x="3205237" y="493283"/>
                </a:lnTo>
                <a:lnTo>
                  <a:pt x="3176072" y="464932"/>
                </a:lnTo>
                <a:lnTo>
                  <a:pt x="3146606" y="437329"/>
                </a:lnTo>
                <a:lnTo>
                  <a:pt x="3116845" y="410479"/>
                </a:lnTo>
                <a:lnTo>
                  <a:pt x="3086793" y="384392"/>
                </a:lnTo>
                <a:lnTo>
                  <a:pt x="3056454" y="359075"/>
                </a:lnTo>
                <a:lnTo>
                  <a:pt x="3025834" y="334536"/>
                </a:lnTo>
                <a:lnTo>
                  <a:pt x="2994938" y="310784"/>
                </a:lnTo>
                <a:lnTo>
                  <a:pt x="2963770" y="287825"/>
                </a:lnTo>
                <a:lnTo>
                  <a:pt x="2932336" y="265670"/>
                </a:lnTo>
                <a:lnTo>
                  <a:pt x="2900641" y="244324"/>
                </a:lnTo>
                <a:lnTo>
                  <a:pt x="2836484" y="204096"/>
                </a:lnTo>
                <a:lnTo>
                  <a:pt x="2771340" y="167205"/>
                </a:lnTo>
                <a:lnTo>
                  <a:pt x="2705248" y="133716"/>
                </a:lnTo>
                <a:lnTo>
                  <a:pt x="2638247" y="103692"/>
                </a:lnTo>
                <a:lnTo>
                  <a:pt x="2570377" y="77197"/>
                </a:lnTo>
                <a:lnTo>
                  <a:pt x="2501677" y="54295"/>
                </a:lnTo>
                <a:lnTo>
                  <a:pt x="2432185" y="35051"/>
                </a:lnTo>
                <a:lnTo>
                  <a:pt x="2361942" y="19528"/>
                </a:lnTo>
                <a:lnTo>
                  <a:pt x="2290987" y="7790"/>
                </a:lnTo>
                <a:lnTo>
                  <a:pt x="2220369" y="0"/>
                </a:lnTo>
                <a:close/>
              </a:path>
            </a:pathLst>
          </a:custGeom>
          <a:solidFill>
            <a:srgbClr val="FFFFFF">
              <a:alpha val="74509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18" name="Google Shape;618;p67"/>
          <p:cNvSpPr txBox="1"/>
          <p:nvPr/>
        </p:nvSpPr>
        <p:spPr>
          <a:xfrm>
            <a:off x="-162850" y="1478809"/>
            <a:ext cx="3423920" cy="1551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Государственная программа «Развитие коммунально-инженерной инфраструктуры и энергосбережение»</a:t>
            </a:r>
            <a:endParaRPr dirty="0"/>
          </a:p>
        </p:txBody>
      </p:sp>
      <p:sp>
        <p:nvSpPr>
          <p:cNvPr id="637" name="Google Shape;637;p67"/>
          <p:cNvSpPr/>
          <p:nvPr/>
        </p:nvSpPr>
        <p:spPr>
          <a:xfrm>
            <a:off x="8413802" y="541823"/>
            <a:ext cx="144000" cy="1440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41" name="Google Shape;641;p67"/>
          <p:cNvSpPr txBox="1"/>
          <p:nvPr/>
        </p:nvSpPr>
        <p:spPr>
          <a:xfrm>
            <a:off x="8715720" y="516712"/>
            <a:ext cx="3590579" cy="821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38100" marR="164465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50" dirty="0">
                <a:solidFill>
                  <a:srgbClr val="505050"/>
                </a:solidFill>
                <a:latin typeface="Trebuchet MS"/>
                <a:ea typeface="Trebuchet MS"/>
                <a:cs typeface="Trebuchet MS"/>
                <a:sym typeface="Trebuchet MS"/>
              </a:rPr>
              <a:t>Износ электрических сетей сократился</a:t>
            </a:r>
            <a:br>
              <a:rPr lang="ru-RU" sz="1050" dirty="0">
                <a:solidFill>
                  <a:srgbClr val="50505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ru-RU" sz="1050" dirty="0">
                <a:solidFill>
                  <a:srgbClr val="505050"/>
                </a:solidFill>
                <a:latin typeface="Trebuchet MS"/>
                <a:ea typeface="Trebuchet MS"/>
                <a:cs typeface="Trebuchet MS"/>
                <a:sym typeface="Trebuchet MS"/>
              </a:rPr>
              <a:t>на 16,3 пункта до </a:t>
            </a:r>
            <a:r>
              <a:rPr lang="ru-RU" sz="1050" b="1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48,9%</a:t>
            </a:r>
            <a:r>
              <a:rPr lang="ru-RU" sz="1000" b="1" baseline="30000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  </a:t>
            </a:r>
            <a:r>
              <a:rPr lang="ru-RU" sz="1050" dirty="0">
                <a:solidFill>
                  <a:srgbClr val="505050"/>
                </a:solidFill>
                <a:latin typeface="Trebuchet MS"/>
                <a:ea typeface="Trebuchet MS"/>
                <a:cs typeface="Trebuchet MS"/>
                <a:sym typeface="Trebuchet MS"/>
              </a:rPr>
              <a:t>к 2020 г.,</a:t>
            </a:r>
            <a:br>
              <a:rPr lang="ru-RU" sz="1050" dirty="0">
                <a:solidFill>
                  <a:srgbClr val="50505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ru-RU" sz="1050" dirty="0">
                <a:solidFill>
                  <a:srgbClr val="505050"/>
                </a:solidFill>
                <a:latin typeface="Trebuchet MS"/>
                <a:ea typeface="Trebuchet MS"/>
                <a:cs typeface="Trebuchet MS"/>
                <a:sym typeface="Trebuchet MS"/>
              </a:rPr>
              <a:t>план – </a:t>
            </a:r>
            <a:r>
              <a:rPr lang="ru-RU" sz="1050" b="1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до 48,5% </a:t>
            </a:r>
            <a:r>
              <a:rPr lang="ru-RU" sz="1050" dirty="0">
                <a:solidFill>
                  <a:srgbClr val="505050"/>
                </a:solidFill>
                <a:latin typeface="Trebuchet MS"/>
                <a:ea typeface="Trebuchet MS"/>
                <a:cs typeface="Trebuchet MS"/>
                <a:sym typeface="Trebuchet MS"/>
              </a:rPr>
              <a:t>до конца  2023 г.</a:t>
            </a:r>
            <a:br>
              <a:rPr lang="ru-RU" sz="1050" dirty="0">
                <a:solidFill>
                  <a:srgbClr val="50505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ru-RU" sz="1050" dirty="0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Снижение аварийности на </a:t>
            </a:r>
            <a:r>
              <a:rPr lang="ru-RU" sz="1050" b="1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12.8%</a:t>
            </a:r>
            <a:r>
              <a:rPr lang="ru-RU" sz="1050" dirty="0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,  технологических нарушений на </a:t>
            </a:r>
            <a:r>
              <a:rPr lang="ru-RU" sz="1050" b="1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15%</a:t>
            </a:r>
            <a:r>
              <a:rPr lang="ru-RU" sz="1050" dirty="0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, потерь – на </a:t>
            </a:r>
            <a:r>
              <a:rPr lang="ru-RU" sz="1050" b="1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5%</a:t>
            </a:r>
            <a:endParaRPr sz="1050" b="1" dirty="0">
              <a:solidFill>
                <a:srgbClr val="C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42" name="Google Shape;642;p67"/>
          <p:cNvSpPr txBox="1"/>
          <p:nvPr/>
        </p:nvSpPr>
        <p:spPr>
          <a:xfrm>
            <a:off x="3657785" y="261359"/>
            <a:ext cx="2090521" cy="228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Электроснабжение</a:t>
            </a:r>
            <a:endParaRPr sz="14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43" name="Google Shape;643;p67"/>
          <p:cNvSpPr txBox="1"/>
          <p:nvPr/>
        </p:nvSpPr>
        <p:spPr>
          <a:xfrm>
            <a:off x="4537100" y="516918"/>
            <a:ext cx="3407970" cy="536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50" dirty="0">
                <a:solidFill>
                  <a:srgbClr val="505050"/>
                </a:solidFill>
                <a:latin typeface="Trebuchet MS"/>
                <a:ea typeface="Trebuchet MS"/>
                <a:cs typeface="Trebuchet MS"/>
                <a:sym typeface="Trebuchet MS"/>
              </a:rPr>
              <a:t>Реконструировано </a:t>
            </a:r>
            <a:r>
              <a:rPr lang="ru-RU" sz="1050" b="1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3,47 тыс. км </a:t>
            </a:r>
            <a:r>
              <a:rPr lang="ru-RU" sz="1050" dirty="0">
                <a:solidFill>
                  <a:srgbClr val="505050"/>
                </a:solidFill>
                <a:latin typeface="Trebuchet MS"/>
                <a:ea typeface="Trebuchet MS"/>
                <a:cs typeface="Trebuchet MS"/>
                <a:sym typeface="Trebuchet MS"/>
              </a:rPr>
              <a:t>и построено </a:t>
            </a:r>
            <a:br>
              <a:rPr lang="ru-RU" sz="1050" dirty="0">
                <a:solidFill>
                  <a:srgbClr val="50505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ru-RU" sz="1050" b="1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11,55 тыс. км </a:t>
            </a:r>
            <a:r>
              <a:rPr lang="ru-RU" sz="1050" dirty="0">
                <a:solidFill>
                  <a:srgbClr val="505050"/>
                </a:solidFill>
                <a:latin typeface="Trebuchet MS"/>
                <a:ea typeface="Trebuchet MS"/>
                <a:cs typeface="Trebuchet MS"/>
                <a:sym typeface="Trebuchet MS"/>
              </a:rPr>
              <a:t>сетей</a:t>
            </a:r>
            <a:endParaRPr sz="105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2700" marR="133350" lvl="0" indent="0" rtl="0">
              <a:lnSpc>
                <a:spcPct val="100000"/>
              </a:lnSpc>
              <a:spcBef>
                <a:spcPts val="295"/>
              </a:spcBef>
              <a:spcAft>
                <a:spcPts val="0"/>
              </a:spcAft>
              <a:buNone/>
            </a:pPr>
            <a:r>
              <a:rPr lang="ru-RU" sz="1050" dirty="0">
                <a:solidFill>
                  <a:srgbClr val="505050"/>
                </a:solidFill>
                <a:latin typeface="Trebuchet MS"/>
                <a:ea typeface="Trebuchet MS"/>
                <a:cs typeface="Trebuchet MS"/>
                <a:sym typeface="Trebuchet MS"/>
              </a:rPr>
              <a:t>Введено </a:t>
            </a:r>
            <a:r>
              <a:rPr lang="ru-RU" sz="1050" b="1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21 476 МВА </a:t>
            </a:r>
            <a:r>
              <a:rPr lang="ru-RU" sz="1050" dirty="0">
                <a:solidFill>
                  <a:srgbClr val="505050"/>
                </a:solidFill>
                <a:latin typeface="Trebuchet MS"/>
                <a:ea typeface="Trebuchet MS"/>
                <a:cs typeface="Trebuchet MS"/>
                <a:sym typeface="Trebuchet MS"/>
              </a:rPr>
              <a:t>трансформаторных мощностей</a:t>
            </a:r>
            <a:endParaRPr sz="105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45" name="Google Shape;645;p67"/>
          <p:cNvSpPr txBox="1"/>
          <p:nvPr/>
        </p:nvSpPr>
        <p:spPr>
          <a:xfrm>
            <a:off x="8715720" y="1502886"/>
            <a:ext cx="3369512" cy="593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38100" marR="304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50" dirty="0">
                <a:solidFill>
                  <a:srgbClr val="505050"/>
                </a:solidFill>
                <a:latin typeface="Trebuchet MS"/>
                <a:ea typeface="Trebuchet MS"/>
                <a:cs typeface="Trebuchet MS"/>
                <a:sym typeface="Trebuchet MS"/>
              </a:rPr>
              <a:t>Износ сетей теплоснабжения сократился </a:t>
            </a:r>
            <a:br>
              <a:rPr lang="ru-RU" sz="1050" dirty="0">
                <a:solidFill>
                  <a:srgbClr val="50505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ru-RU" sz="1050" dirty="0">
                <a:solidFill>
                  <a:srgbClr val="505050"/>
                </a:solidFill>
                <a:latin typeface="Trebuchet MS"/>
                <a:ea typeface="Trebuchet MS"/>
                <a:cs typeface="Trebuchet MS"/>
                <a:sym typeface="Trebuchet MS"/>
              </a:rPr>
              <a:t>на 2,6 пункта до </a:t>
            </a:r>
            <a:r>
              <a:rPr lang="ru-RU" sz="1050" b="1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44%</a:t>
            </a:r>
          </a:p>
          <a:p>
            <a:pPr marL="38100" marR="30480"/>
            <a:r>
              <a:rPr lang="ru-RU" sz="1000" dirty="0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Ежегодная экономия </a:t>
            </a:r>
            <a:r>
              <a:rPr lang="ru-RU" sz="1000" b="1" dirty="0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5% </a:t>
            </a:r>
            <a:r>
              <a:rPr lang="ru-RU" sz="1000" dirty="0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потребления </a:t>
            </a:r>
            <a:r>
              <a:rPr lang="ru-RU" sz="1000" dirty="0" err="1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теплоэнергии</a:t>
            </a:r>
            <a:endParaRPr lang="ru-RU" sz="1000" dirty="0">
              <a:solidFill>
                <a:srgbClr val="00B0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8100" marR="304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aseline="300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46" name="Google Shape;646;p67"/>
          <p:cNvSpPr txBox="1"/>
          <p:nvPr/>
        </p:nvSpPr>
        <p:spPr>
          <a:xfrm>
            <a:off x="4231987" y="1251837"/>
            <a:ext cx="2694250" cy="228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Теплоснабжение</a:t>
            </a:r>
            <a:endParaRPr sz="14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47" name="Google Shape;647;p67"/>
          <p:cNvSpPr txBox="1"/>
          <p:nvPr/>
        </p:nvSpPr>
        <p:spPr>
          <a:xfrm>
            <a:off x="4537100" y="1502886"/>
            <a:ext cx="3602649" cy="336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508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50" dirty="0">
                <a:solidFill>
                  <a:srgbClr val="505050"/>
                </a:solidFill>
                <a:latin typeface="Trebuchet MS"/>
                <a:ea typeface="Trebuchet MS"/>
                <a:cs typeface="Trebuchet MS"/>
                <a:sym typeface="Trebuchet MS"/>
              </a:rPr>
              <a:t>Реконструировано и модернизировано  </a:t>
            </a:r>
          </a:p>
          <a:p>
            <a:pPr marL="12700" marR="508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50" b="1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1 672 тыс. км </a:t>
            </a:r>
            <a:r>
              <a:rPr lang="ru-RU" sz="1050" dirty="0">
                <a:solidFill>
                  <a:srgbClr val="505050"/>
                </a:solidFill>
                <a:latin typeface="Trebuchet MS"/>
                <a:ea typeface="Trebuchet MS"/>
                <a:cs typeface="Trebuchet MS"/>
                <a:sym typeface="Trebuchet MS"/>
              </a:rPr>
              <a:t>сетей</a:t>
            </a:r>
            <a:endParaRPr sz="105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48" name="Google Shape;648;p67"/>
          <p:cNvSpPr txBox="1"/>
          <p:nvPr/>
        </p:nvSpPr>
        <p:spPr>
          <a:xfrm>
            <a:off x="8715720" y="2289175"/>
            <a:ext cx="3327398" cy="821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50" dirty="0">
                <a:solidFill>
                  <a:srgbClr val="505050"/>
                </a:solidFill>
                <a:latin typeface="Trebuchet MS"/>
                <a:ea typeface="Trebuchet MS"/>
                <a:cs typeface="Trebuchet MS"/>
                <a:sym typeface="Trebuchet MS"/>
              </a:rPr>
              <a:t>Снижение объема транспортировки  газа за счет оптимизации схемы  теплоснабжения путем перевода  тепловых нагрузок</a:t>
            </a:r>
          </a:p>
          <a:p>
            <a:pPr marL="12700" marR="5080"/>
            <a:r>
              <a:rPr lang="ru-RU" sz="1050" dirty="0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Износ сетей газоснабжения  сократился до</a:t>
            </a:r>
            <a:r>
              <a:rPr lang="ru-RU" sz="1050" dirty="0">
                <a:solidFill>
                  <a:srgbClr val="92D05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ru-RU" sz="1050" b="1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29,3%</a:t>
            </a:r>
            <a:endParaRPr lang="ru-RU" sz="105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51" name="Google Shape;651;p67"/>
          <p:cNvSpPr txBox="1"/>
          <p:nvPr/>
        </p:nvSpPr>
        <p:spPr>
          <a:xfrm>
            <a:off x="4331860" y="2027138"/>
            <a:ext cx="1751568" cy="228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Газоснабжение</a:t>
            </a:r>
            <a:endParaRPr sz="14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52" name="Google Shape;652;p67"/>
          <p:cNvSpPr txBox="1"/>
          <p:nvPr/>
        </p:nvSpPr>
        <p:spPr>
          <a:xfrm>
            <a:off x="4537100" y="2289175"/>
            <a:ext cx="3193838" cy="698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508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50" dirty="0">
                <a:solidFill>
                  <a:srgbClr val="505050"/>
                </a:solidFill>
                <a:latin typeface="Trebuchet MS"/>
                <a:ea typeface="Trebuchet MS"/>
                <a:cs typeface="Trebuchet MS"/>
                <a:sym typeface="Trebuchet MS"/>
              </a:rPr>
              <a:t>Реконструировано и модернизировано </a:t>
            </a:r>
            <a:br>
              <a:rPr lang="ru-RU" sz="1050" dirty="0">
                <a:solidFill>
                  <a:srgbClr val="50505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ru-RU" sz="1050" b="1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826,9 км </a:t>
            </a:r>
            <a:r>
              <a:rPr lang="ru-RU" sz="1050" dirty="0">
                <a:solidFill>
                  <a:srgbClr val="505050"/>
                </a:solidFill>
                <a:latin typeface="Trebuchet MS"/>
                <a:ea typeface="Trebuchet MS"/>
                <a:cs typeface="Trebuchet MS"/>
                <a:sym typeface="Trebuchet MS"/>
              </a:rPr>
              <a:t>газопроводов</a:t>
            </a:r>
            <a:endParaRPr sz="105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2700" marR="23495" lvl="0" indent="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-RU" sz="1050" dirty="0">
                <a:solidFill>
                  <a:srgbClr val="505050"/>
                </a:solidFill>
                <a:latin typeface="Trebuchet MS"/>
                <a:ea typeface="Trebuchet MS"/>
                <a:cs typeface="Trebuchet MS"/>
                <a:sym typeface="Trebuchet MS"/>
              </a:rPr>
              <a:t>Реконструировано и цифровизовано </a:t>
            </a:r>
            <a:br>
              <a:rPr lang="ru-RU" sz="1050" dirty="0">
                <a:solidFill>
                  <a:srgbClr val="50505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ru-RU" sz="1050" b="1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6</a:t>
            </a:r>
            <a:r>
              <a:rPr lang="ru-RU" sz="1050" dirty="0">
                <a:solidFill>
                  <a:srgbClr val="505050"/>
                </a:solidFill>
                <a:latin typeface="Trebuchet MS"/>
                <a:ea typeface="Trebuchet MS"/>
                <a:cs typeface="Trebuchet MS"/>
                <a:sym typeface="Trebuchet MS"/>
              </a:rPr>
              <a:t> системообразующих ГРП</a:t>
            </a:r>
            <a:endParaRPr sz="105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53" name="Google Shape;653;p67"/>
          <p:cNvSpPr txBox="1"/>
          <p:nvPr/>
        </p:nvSpPr>
        <p:spPr>
          <a:xfrm>
            <a:off x="8715720" y="3330921"/>
            <a:ext cx="3002281" cy="982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50" dirty="0">
                <a:solidFill>
                  <a:srgbClr val="505050"/>
                </a:solidFill>
                <a:latin typeface="Trebuchet MS"/>
                <a:ea typeface="Trebuchet MS"/>
                <a:cs typeface="Trebuchet MS"/>
                <a:sym typeface="Trebuchet MS"/>
              </a:rPr>
              <a:t>Количество осветительных приборов выросло</a:t>
            </a:r>
            <a:endParaRPr sz="105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ru-RU" sz="1050" b="1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1,9 </a:t>
            </a:r>
            <a:r>
              <a:rPr lang="ru-RU" sz="1050" dirty="0">
                <a:solidFill>
                  <a:srgbClr val="505050"/>
                </a:solidFill>
                <a:latin typeface="Trebuchet MS"/>
                <a:ea typeface="Trebuchet MS"/>
                <a:cs typeface="Trebuchet MS"/>
                <a:sym typeface="Trebuchet MS"/>
              </a:rPr>
              <a:t>раза, вместе с тем рост энергопотребления снизился на </a:t>
            </a:r>
            <a:r>
              <a:rPr lang="ru-RU" sz="1050" b="1" dirty="0">
                <a:solidFill>
                  <a:schemeClr val="bg2"/>
                </a:solidFill>
                <a:latin typeface="Trebuchet MS"/>
                <a:ea typeface="Trebuchet MS"/>
                <a:cs typeface="Trebuchet MS"/>
                <a:sym typeface="Trebuchet MS"/>
              </a:rPr>
              <a:t>30%</a:t>
            </a:r>
          </a:p>
          <a:p>
            <a:pPr marL="12700" marR="0" lvl="0" indent="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ru-RU" sz="1050" dirty="0">
                <a:solidFill>
                  <a:srgbClr val="505050"/>
                </a:solidFill>
                <a:latin typeface="Trebuchet MS"/>
                <a:ea typeface="Trebuchet MS"/>
                <a:cs typeface="Trebuchet MS"/>
                <a:sym typeface="Trebuchet MS"/>
              </a:rPr>
              <a:t>В </a:t>
            </a:r>
            <a:r>
              <a:rPr lang="ru-RU" sz="1050" b="1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4 </a:t>
            </a:r>
            <a:r>
              <a:rPr lang="ru-RU" sz="1050" dirty="0">
                <a:solidFill>
                  <a:srgbClr val="505050"/>
                </a:solidFill>
                <a:latin typeface="Trebuchet MS"/>
                <a:ea typeface="Trebuchet MS"/>
                <a:cs typeface="Trebuchet MS"/>
                <a:sym typeface="Trebuchet MS"/>
              </a:rPr>
              <a:t>раза </a:t>
            </a:r>
            <a:r>
              <a:rPr lang="ru-RU" sz="1050" dirty="0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увеличилось количество зданий </a:t>
            </a:r>
            <a:br>
              <a:rPr lang="ru-RU" sz="1050" dirty="0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ru-RU" sz="1050" dirty="0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с архитектурно-художественной подсветкой</a:t>
            </a: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rgbClr val="00B05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55" name="Google Shape;655;p67"/>
          <p:cNvSpPr txBox="1"/>
          <p:nvPr/>
        </p:nvSpPr>
        <p:spPr>
          <a:xfrm>
            <a:off x="4488141" y="3091334"/>
            <a:ext cx="1093800" cy="2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Освещение</a:t>
            </a:r>
            <a:endParaRPr sz="14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56" name="Google Shape;656;p67"/>
          <p:cNvSpPr txBox="1"/>
          <p:nvPr/>
        </p:nvSpPr>
        <p:spPr>
          <a:xfrm>
            <a:off x="4537100" y="3330921"/>
            <a:ext cx="3768700" cy="736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306705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50" dirty="0">
                <a:solidFill>
                  <a:srgbClr val="505050"/>
                </a:solidFill>
                <a:latin typeface="Trebuchet MS"/>
                <a:ea typeface="Trebuchet MS"/>
                <a:cs typeface="Trebuchet MS"/>
                <a:sym typeface="Trebuchet MS"/>
              </a:rPr>
              <a:t>Замена традиционных светильников на светодиодные</a:t>
            </a:r>
            <a:endParaRPr sz="105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2700" marR="5080" lvl="0" indent="0" rtl="0">
              <a:lnSpc>
                <a:spcPct val="100000"/>
              </a:lnSpc>
              <a:spcBef>
                <a:spcPts val="305"/>
              </a:spcBef>
              <a:spcAft>
                <a:spcPts val="0"/>
              </a:spcAft>
              <a:buNone/>
            </a:pPr>
            <a:r>
              <a:rPr lang="ru-RU" sz="1050" dirty="0">
                <a:solidFill>
                  <a:srgbClr val="505050"/>
                </a:solidFill>
                <a:latin typeface="Trebuchet MS"/>
                <a:ea typeface="Trebuchet MS"/>
                <a:cs typeface="Trebuchet MS"/>
                <a:sym typeface="Trebuchet MS"/>
              </a:rPr>
              <a:t>Устройство дополнительных осветительных приборов</a:t>
            </a:r>
            <a:endParaRPr sz="105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2700" marR="172720" lvl="0" indent="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-RU" sz="1050" dirty="0">
                <a:solidFill>
                  <a:srgbClr val="505050"/>
                </a:solidFill>
                <a:latin typeface="Trebuchet MS"/>
                <a:ea typeface="Trebuchet MS"/>
                <a:cs typeface="Trebuchet MS"/>
                <a:sym typeface="Trebuchet MS"/>
              </a:rPr>
              <a:t>Разработка концепции и создание единой </a:t>
            </a:r>
            <a:br>
              <a:rPr lang="ru-RU" sz="1050" dirty="0">
                <a:solidFill>
                  <a:srgbClr val="50505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ru-RU" sz="1050" dirty="0">
                <a:solidFill>
                  <a:srgbClr val="505050"/>
                </a:solidFill>
                <a:latin typeface="Trebuchet MS"/>
                <a:ea typeface="Trebuchet MS"/>
                <a:cs typeface="Trebuchet MS"/>
                <a:sym typeface="Trebuchet MS"/>
              </a:rPr>
              <a:t>светоцветовой среды</a:t>
            </a:r>
            <a:endParaRPr sz="105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57" name="Google Shape;657;p67"/>
          <p:cNvSpPr txBox="1"/>
          <p:nvPr/>
        </p:nvSpPr>
        <p:spPr>
          <a:xfrm>
            <a:off x="470712" y="6521297"/>
            <a:ext cx="853440" cy="166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В 2010-2020 г.</a:t>
            </a:r>
            <a:endParaRPr sz="10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58" name="Google Shape;658;p67"/>
          <p:cNvSpPr txBox="1"/>
          <p:nvPr/>
        </p:nvSpPr>
        <p:spPr>
          <a:xfrm>
            <a:off x="8757834" y="185230"/>
            <a:ext cx="2002557" cy="228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Результат 2010-2020</a:t>
            </a:r>
            <a:endParaRPr sz="14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59" name="Google Shape;659;p67"/>
          <p:cNvSpPr/>
          <p:nvPr/>
        </p:nvSpPr>
        <p:spPr>
          <a:xfrm>
            <a:off x="4964801" y="6470744"/>
            <a:ext cx="2173795" cy="288772"/>
          </a:xfrm>
          <a:prstGeom prst="rect">
            <a:avLst/>
          </a:prstGeom>
          <a:solidFill>
            <a:schemeClr val="lt2"/>
          </a:solidFill>
          <a:ln w="952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61" name="Google Shape;661;p67"/>
          <p:cNvSpPr txBox="1"/>
          <p:nvPr/>
        </p:nvSpPr>
        <p:spPr>
          <a:xfrm>
            <a:off x="-151269" y="3498507"/>
            <a:ext cx="3423920" cy="1859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Москва – единственный регион России, где динамика снижения износа коммуникаций носит положительный характер (2,5% в год)</a:t>
            </a:r>
            <a:endParaRPr sz="12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" name="Дуга 1"/>
          <p:cNvSpPr/>
          <p:nvPr/>
        </p:nvSpPr>
        <p:spPr>
          <a:xfrm rot="2829852">
            <a:off x="392979" y="1209091"/>
            <a:ext cx="4837634" cy="4489613"/>
          </a:xfrm>
          <a:custGeom>
            <a:avLst/>
            <a:gdLst>
              <a:gd name="connsiteX0" fmla="*/ 4321563 w 8643127"/>
              <a:gd name="connsiteY0" fmla="*/ 0 h 8226300"/>
              <a:gd name="connsiteX1" fmla="*/ 8643127 w 8643127"/>
              <a:gd name="connsiteY1" fmla="*/ 4113150 h 8226300"/>
              <a:gd name="connsiteX2" fmla="*/ 4321564 w 8643127"/>
              <a:gd name="connsiteY2" fmla="*/ 4113150 h 8226300"/>
              <a:gd name="connsiteX3" fmla="*/ 4321563 w 8643127"/>
              <a:gd name="connsiteY3" fmla="*/ 0 h 8226300"/>
              <a:gd name="connsiteX0" fmla="*/ 4321563 w 8643127"/>
              <a:gd name="connsiteY0" fmla="*/ 0 h 8226300"/>
              <a:gd name="connsiteX1" fmla="*/ 8643127 w 8643127"/>
              <a:gd name="connsiteY1" fmla="*/ 4113150 h 8226300"/>
              <a:gd name="connsiteX0" fmla="*/ 0 w 4321564"/>
              <a:gd name="connsiteY0" fmla="*/ 0 h 4113150"/>
              <a:gd name="connsiteX1" fmla="*/ 4321564 w 4321564"/>
              <a:gd name="connsiteY1" fmla="*/ 4113150 h 4113150"/>
              <a:gd name="connsiteX2" fmla="*/ 1 w 4321564"/>
              <a:gd name="connsiteY2" fmla="*/ 4113150 h 4113150"/>
              <a:gd name="connsiteX3" fmla="*/ 0 w 4321564"/>
              <a:gd name="connsiteY3" fmla="*/ 0 h 4113150"/>
              <a:gd name="connsiteX0" fmla="*/ 0 w 4321564"/>
              <a:gd name="connsiteY0" fmla="*/ 0 h 4113150"/>
              <a:gd name="connsiteX1" fmla="*/ 4321564 w 4321564"/>
              <a:gd name="connsiteY1" fmla="*/ 4113150 h 4113150"/>
              <a:gd name="connsiteX0" fmla="*/ 0 w 4403529"/>
              <a:gd name="connsiteY0" fmla="*/ 0 h 4379653"/>
              <a:gd name="connsiteX1" fmla="*/ 4321564 w 4403529"/>
              <a:gd name="connsiteY1" fmla="*/ 4113150 h 4379653"/>
              <a:gd name="connsiteX2" fmla="*/ 1 w 4403529"/>
              <a:gd name="connsiteY2" fmla="*/ 4113150 h 4379653"/>
              <a:gd name="connsiteX3" fmla="*/ 0 w 4403529"/>
              <a:gd name="connsiteY3" fmla="*/ 0 h 4379653"/>
              <a:gd name="connsiteX0" fmla="*/ 0 w 4403529"/>
              <a:gd name="connsiteY0" fmla="*/ 0 h 4379653"/>
              <a:gd name="connsiteX1" fmla="*/ 4403529 w 4403529"/>
              <a:gd name="connsiteY1" fmla="*/ 4379653 h 4379653"/>
              <a:gd name="connsiteX0" fmla="*/ 144938 w 4548467"/>
              <a:gd name="connsiteY0" fmla="*/ 30470 h 4410123"/>
              <a:gd name="connsiteX1" fmla="*/ 4466502 w 4548467"/>
              <a:gd name="connsiteY1" fmla="*/ 4143620 h 4410123"/>
              <a:gd name="connsiteX2" fmla="*/ 144939 w 4548467"/>
              <a:gd name="connsiteY2" fmla="*/ 4143620 h 4410123"/>
              <a:gd name="connsiteX3" fmla="*/ 144938 w 4548467"/>
              <a:gd name="connsiteY3" fmla="*/ 30470 h 4410123"/>
              <a:gd name="connsiteX0" fmla="*/ 0 w 4548467"/>
              <a:gd name="connsiteY0" fmla="*/ 0 h 4410123"/>
              <a:gd name="connsiteX1" fmla="*/ 4548467 w 4548467"/>
              <a:gd name="connsiteY1" fmla="*/ 4410123 h 4410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48467" h="4410123" stroke="0" extrusionOk="0">
                <a:moveTo>
                  <a:pt x="144938" y="30470"/>
                </a:moveTo>
                <a:cubicBezTo>
                  <a:pt x="2531672" y="30470"/>
                  <a:pt x="3976671" y="1989355"/>
                  <a:pt x="4466502" y="4143620"/>
                </a:cubicBezTo>
                <a:lnTo>
                  <a:pt x="144939" y="4143620"/>
                </a:lnTo>
                <a:cubicBezTo>
                  <a:pt x="144939" y="2772570"/>
                  <a:pt x="144938" y="1401520"/>
                  <a:pt x="144938" y="30470"/>
                </a:cubicBezTo>
                <a:close/>
              </a:path>
              <a:path w="4548467" h="4410123" fill="none">
                <a:moveTo>
                  <a:pt x="0" y="0"/>
                </a:moveTo>
                <a:cubicBezTo>
                  <a:pt x="2386734" y="0"/>
                  <a:pt x="4548467" y="2138493"/>
                  <a:pt x="4548467" y="4410123"/>
                </a:cubicBezTo>
              </a:path>
            </a:pathLst>
          </a:cu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Google Shape;523;p65"/>
          <p:cNvSpPr/>
          <p:nvPr/>
        </p:nvSpPr>
        <p:spPr>
          <a:xfrm>
            <a:off x="2956421" y="239677"/>
            <a:ext cx="632460" cy="632460"/>
          </a:xfrm>
          <a:custGeom>
            <a:avLst/>
            <a:gdLst/>
            <a:ahLst/>
            <a:cxnLst/>
            <a:rect l="l" t="t" r="r" b="b"/>
            <a:pathLst>
              <a:path w="632460" h="632460" extrusionOk="0">
                <a:moveTo>
                  <a:pt x="0" y="316229"/>
                </a:moveTo>
                <a:lnTo>
                  <a:pt x="3428" y="269505"/>
                </a:lnTo>
                <a:lnTo>
                  <a:pt x="13388" y="224907"/>
                </a:lnTo>
                <a:lnTo>
                  <a:pt x="29390" y="182925"/>
                </a:lnTo>
                <a:lnTo>
                  <a:pt x="50946" y="144050"/>
                </a:lnTo>
                <a:lnTo>
                  <a:pt x="77565" y="108769"/>
                </a:lnTo>
                <a:lnTo>
                  <a:pt x="108759" y="77574"/>
                </a:lnTo>
                <a:lnTo>
                  <a:pt x="144038" y="50952"/>
                </a:lnTo>
                <a:lnTo>
                  <a:pt x="182914" y="29395"/>
                </a:lnTo>
                <a:lnTo>
                  <a:pt x="224898" y="13390"/>
                </a:lnTo>
                <a:lnTo>
                  <a:pt x="269499" y="3429"/>
                </a:lnTo>
                <a:lnTo>
                  <a:pt x="316230" y="0"/>
                </a:lnTo>
                <a:lnTo>
                  <a:pt x="362960" y="3429"/>
                </a:lnTo>
                <a:lnTo>
                  <a:pt x="407561" y="13390"/>
                </a:lnTo>
                <a:lnTo>
                  <a:pt x="449545" y="29395"/>
                </a:lnTo>
                <a:lnTo>
                  <a:pt x="488421" y="50952"/>
                </a:lnTo>
                <a:lnTo>
                  <a:pt x="523700" y="77574"/>
                </a:lnTo>
                <a:lnTo>
                  <a:pt x="554894" y="108769"/>
                </a:lnTo>
                <a:lnTo>
                  <a:pt x="581513" y="144050"/>
                </a:lnTo>
                <a:lnTo>
                  <a:pt x="603069" y="182925"/>
                </a:lnTo>
                <a:lnTo>
                  <a:pt x="619071" y="224907"/>
                </a:lnTo>
                <a:lnTo>
                  <a:pt x="629031" y="269505"/>
                </a:lnTo>
                <a:lnTo>
                  <a:pt x="632460" y="316229"/>
                </a:lnTo>
                <a:lnTo>
                  <a:pt x="629031" y="362954"/>
                </a:lnTo>
                <a:lnTo>
                  <a:pt x="619071" y="407552"/>
                </a:lnTo>
                <a:lnTo>
                  <a:pt x="603069" y="449534"/>
                </a:lnTo>
                <a:lnTo>
                  <a:pt x="581513" y="488409"/>
                </a:lnTo>
                <a:lnTo>
                  <a:pt x="554894" y="523690"/>
                </a:lnTo>
                <a:lnTo>
                  <a:pt x="523700" y="554885"/>
                </a:lnTo>
                <a:lnTo>
                  <a:pt x="488421" y="581507"/>
                </a:lnTo>
                <a:lnTo>
                  <a:pt x="449545" y="603064"/>
                </a:lnTo>
                <a:lnTo>
                  <a:pt x="407561" y="619069"/>
                </a:lnTo>
                <a:lnTo>
                  <a:pt x="362960" y="629030"/>
                </a:lnTo>
                <a:lnTo>
                  <a:pt x="316230" y="632460"/>
                </a:lnTo>
                <a:lnTo>
                  <a:pt x="269499" y="629030"/>
                </a:lnTo>
                <a:lnTo>
                  <a:pt x="224898" y="619069"/>
                </a:lnTo>
                <a:lnTo>
                  <a:pt x="182914" y="603064"/>
                </a:lnTo>
                <a:lnTo>
                  <a:pt x="144038" y="581507"/>
                </a:lnTo>
                <a:lnTo>
                  <a:pt x="108759" y="554885"/>
                </a:lnTo>
                <a:lnTo>
                  <a:pt x="77565" y="523690"/>
                </a:lnTo>
                <a:lnTo>
                  <a:pt x="50946" y="488409"/>
                </a:lnTo>
                <a:lnTo>
                  <a:pt x="29390" y="449534"/>
                </a:lnTo>
                <a:lnTo>
                  <a:pt x="13388" y="407552"/>
                </a:lnTo>
                <a:lnTo>
                  <a:pt x="3428" y="362954"/>
                </a:lnTo>
                <a:lnTo>
                  <a:pt x="0" y="316229"/>
                </a:lnTo>
                <a:close/>
              </a:path>
            </a:pathLst>
          </a:custGeom>
          <a:solidFill>
            <a:schemeClr val="bg1"/>
          </a:solidFill>
          <a:ln w="198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9" name="Google Shape;523;p65"/>
          <p:cNvSpPr/>
          <p:nvPr/>
        </p:nvSpPr>
        <p:spPr>
          <a:xfrm>
            <a:off x="3469025" y="1177485"/>
            <a:ext cx="632460" cy="632460"/>
          </a:xfrm>
          <a:custGeom>
            <a:avLst/>
            <a:gdLst/>
            <a:ahLst/>
            <a:cxnLst/>
            <a:rect l="l" t="t" r="r" b="b"/>
            <a:pathLst>
              <a:path w="632460" h="632460" extrusionOk="0">
                <a:moveTo>
                  <a:pt x="0" y="316229"/>
                </a:moveTo>
                <a:lnTo>
                  <a:pt x="3428" y="269505"/>
                </a:lnTo>
                <a:lnTo>
                  <a:pt x="13388" y="224907"/>
                </a:lnTo>
                <a:lnTo>
                  <a:pt x="29390" y="182925"/>
                </a:lnTo>
                <a:lnTo>
                  <a:pt x="50946" y="144050"/>
                </a:lnTo>
                <a:lnTo>
                  <a:pt x="77565" y="108769"/>
                </a:lnTo>
                <a:lnTo>
                  <a:pt x="108759" y="77574"/>
                </a:lnTo>
                <a:lnTo>
                  <a:pt x="144038" y="50952"/>
                </a:lnTo>
                <a:lnTo>
                  <a:pt x="182914" y="29395"/>
                </a:lnTo>
                <a:lnTo>
                  <a:pt x="224898" y="13390"/>
                </a:lnTo>
                <a:lnTo>
                  <a:pt x="269499" y="3429"/>
                </a:lnTo>
                <a:lnTo>
                  <a:pt x="316230" y="0"/>
                </a:lnTo>
                <a:lnTo>
                  <a:pt x="362960" y="3429"/>
                </a:lnTo>
                <a:lnTo>
                  <a:pt x="407561" y="13390"/>
                </a:lnTo>
                <a:lnTo>
                  <a:pt x="449545" y="29395"/>
                </a:lnTo>
                <a:lnTo>
                  <a:pt x="488421" y="50952"/>
                </a:lnTo>
                <a:lnTo>
                  <a:pt x="523700" y="77574"/>
                </a:lnTo>
                <a:lnTo>
                  <a:pt x="554894" y="108769"/>
                </a:lnTo>
                <a:lnTo>
                  <a:pt x="581513" y="144050"/>
                </a:lnTo>
                <a:lnTo>
                  <a:pt x="603069" y="182925"/>
                </a:lnTo>
                <a:lnTo>
                  <a:pt x="619071" y="224907"/>
                </a:lnTo>
                <a:lnTo>
                  <a:pt x="629031" y="269505"/>
                </a:lnTo>
                <a:lnTo>
                  <a:pt x="632460" y="316229"/>
                </a:lnTo>
                <a:lnTo>
                  <a:pt x="629031" y="362954"/>
                </a:lnTo>
                <a:lnTo>
                  <a:pt x="619071" y="407552"/>
                </a:lnTo>
                <a:lnTo>
                  <a:pt x="603069" y="449534"/>
                </a:lnTo>
                <a:lnTo>
                  <a:pt x="581513" y="488409"/>
                </a:lnTo>
                <a:lnTo>
                  <a:pt x="554894" y="523690"/>
                </a:lnTo>
                <a:lnTo>
                  <a:pt x="523700" y="554885"/>
                </a:lnTo>
                <a:lnTo>
                  <a:pt x="488421" y="581507"/>
                </a:lnTo>
                <a:lnTo>
                  <a:pt x="449545" y="603064"/>
                </a:lnTo>
                <a:lnTo>
                  <a:pt x="407561" y="619069"/>
                </a:lnTo>
                <a:lnTo>
                  <a:pt x="362960" y="629030"/>
                </a:lnTo>
                <a:lnTo>
                  <a:pt x="316230" y="632460"/>
                </a:lnTo>
                <a:lnTo>
                  <a:pt x="269499" y="629030"/>
                </a:lnTo>
                <a:lnTo>
                  <a:pt x="224898" y="619069"/>
                </a:lnTo>
                <a:lnTo>
                  <a:pt x="182914" y="603064"/>
                </a:lnTo>
                <a:lnTo>
                  <a:pt x="144038" y="581507"/>
                </a:lnTo>
                <a:lnTo>
                  <a:pt x="108759" y="554885"/>
                </a:lnTo>
                <a:lnTo>
                  <a:pt x="77565" y="523690"/>
                </a:lnTo>
                <a:lnTo>
                  <a:pt x="50946" y="488409"/>
                </a:lnTo>
                <a:lnTo>
                  <a:pt x="29390" y="449534"/>
                </a:lnTo>
                <a:lnTo>
                  <a:pt x="13388" y="407552"/>
                </a:lnTo>
                <a:lnTo>
                  <a:pt x="3428" y="362954"/>
                </a:lnTo>
                <a:lnTo>
                  <a:pt x="0" y="316229"/>
                </a:lnTo>
                <a:close/>
              </a:path>
            </a:pathLst>
          </a:custGeom>
          <a:solidFill>
            <a:schemeClr val="bg1"/>
          </a:solidFill>
          <a:ln w="198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140698" y="345699"/>
            <a:ext cx="228600" cy="426720"/>
            <a:chOff x="-1531621" y="1163130"/>
            <a:chExt cx="228600" cy="426720"/>
          </a:xfrm>
        </p:grpSpPr>
        <p:sp>
          <p:nvSpPr>
            <p:cNvPr id="70" name="Google Shape;524;p65"/>
            <p:cNvSpPr/>
            <p:nvPr/>
          </p:nvSpPr>
          <p:spPr>
            <a:xfrm>
              <a:off x="-1531621" y="1163130"/>
              <a:ext cx="228600" cy="426720"/>
            </a:xfrm>
            <a:custGeom>
              <a:avLst/>
              <a:gdLst/>
              <a:ahLst/>
              <a:cxnLst/>
              <a:rect l="l" t="t" r="r" b="b"/>
              <a:pathLst>
                <a:path w="228600" h="426719" extrusionOk="0">
                  <a:moveTo>
                    <a:pt x="100986" y="262508"/>
                  </a:moveTo>
                  <a:lnTo>
                    <a:pt x="90665" y="262508"/>
                  </a:lnTo>
                  <a:lnTo>
                    <a:pt x="65773" y="415036"/>
                  </a:lnTo>
                  <a:lnTo>
                    <a:pt x="65087" y="419862"/>
                  </a:lnTo>
                  <a:lnTo>
                    <a:pt x="67830" y="424433"/>
                  </a:lnTo>
                  <a:lnTo>
                    <a:pt x="72618" y="426084"/>
                  </a:lnTo>
                  <a:lnTo>
                    <a:pt x="73532" y="426465"/>
                  </a:lnTo>
                  <a:lnTo>
                    <a:pt x="74675" y="426719"/>
                  </a:lnTo>
                  <a:lnTo>
                    <a:pt x="79476" y="426719"/>
                  </a:lnTo>
                  <a:lnTo>
                    <a:pt x="82892" y="424688"/>
                  </a:lnTo>
                  <a:lnTo>
                    <a:pt x="84721" y="421386"/>
                  </a:lnTo>
                  <a:lnTo>
                    <a:pt x="87261" y="416687"/>
                  </a:lnTo>
                  <a:lnTo>
                    <a:pt x="75818" y="416687"/>
                  </a:lnTo>
                  <a:lnTo>
                    <a:pt x="100986" y="262508"/>
                  </a:lnTo>
                  <a:close/>
                </a:path>
                <a:path w="228600" h="426719" extrusionOk="0">
                  <a:moveTo>
                    <a:pt x="228600" y="152653"/>
                  </a:moveTo>
                  <a:lnTo>
                    <a:pt x="218554" y="152653"/>
                  </a:lnTo>
                  <a:lnTo>
                    <a:pt x="75818" y="416687"/>
                  </a:lnTo>
                  <a:lnTo>
                    <a:pt x="87261" y="416687"/>
                  </a:lnTo>
                  <a:lnTo>
                    <a:pt x="227228" y="157733"/>
                  </a:lnTo>
                  <a:lnTo>
                    <a:pt x="228142" y="156209"/>
                  </a:lnTo>
                  <a:lnTo>
                    <a:pt x="228600" y="154558"/>
                  </a:lnTo>
                  <a:lnTo>
                    <a:pt x="228600" y="152653"/>
                  </a:lnTo>
                  <a:close/>
                </a:path>
                <a:path w="228600" h="426719" extrusionOk="0">
                  <a:moveTo>
                    <a:pt x="154609" y="0"/>
                  </a:moveTo>
                  <a:lnTo>
                    <a:pt x="150037" y="0"/>
                  </a:lnTo>
                  <a:lnTo>
                    <a:pt x="146608" y="2031"/>
                  </a:lnTo>
                  <a:lnTo>
                    <a:pt x="144792" y="5333"/>
                  </a:lnTo>
                  <a:lnTo>
                    <a:pt x="2057" y="269239"/>
                  </a:lnTo>
                  <a:lnTo>
                    <a:pt x="0" y="272668"/>
                  </a:lnTo>
                  <a:lnTo>
                    <a:pt x="457" y="276987"/>
                  </a:lnTo>
                  <a:lnTo>
                    <a:pt x="2971" y="280162"/>
                  </a:lnTo>
                  <a:lnTo>
                    <a:pt x="4800" y="282701"/>
                  </a:lnTo>
                  <a:lnTo>
                    <a:pt x="7759" y="284099"/>
                  </a:lnTo>
                  <a:lnTo>
                    <a:pt x="11645" y="284099"/>
                  </a:lnTo>
                  <a:lnTo>
                    <a:pt x="48366" y="274065"/>
                  </a:lnTo>
                  <a:lnTo>
                    <a:pt x="10731" y="274065"/>
                  </a:lnTo>
                  <a:lnTo>
                    <a:pt x="153466" y="10032"/>
                  </a:lnTo>
                  <a:lnTo>
                    <a:pt x="163747" y="10032"/>
                  </a:lnTo>
                  <a:lnTo>
                    <a:pt x="164198" y="6857"/>
                  </a:lnTo>
                  <a:lnTo>
                    <a:pt x="161455" y="2031"/>
                  </a:lnTo>
                  <a:lnTo>
                    <a:pt x="156895" y="507"/>
                  </a:lnTo>
                  <a:lnTo>
                    <a:pt x="154609" y="0"/>
                  </a:lnTo>
                  <a:close/>
                </a:path>
                <a:path w="228600" h="426719" extrusionOk="0">
                  <a:moveTo>
                    <a:pt x="103225" y="248792"/>
                  </a:moveTo>
                  <a:lnTo>
                    <a:pt x="10731" y="274065"/>
                  </a:lnTo>
                  <a:lnTo>
                    <a:pt x="48366" y="274065"/>
                  </a:lnTo>
                  <a:lnTo>
                    <a:pt x="90665" y="262508"/>
                  </a:lnTo>
                  <a:lnTo>
                    <a:pt x="100986" y="262508"/>
                  </a:lnTo>
                  <a:lnTo>
                    <a:pt x="103225" y="248792"/>
                  </a:lnTo>
                  <a:close/>
                </a:path>
                <a:path w="228600" h="426719" extrusionOk="0">
                  <a:moveTo>
                    <a:pt x="163747" y="10032"/>
                  </a:moveTo>
                  <a:lnTo>
                    <a:pt x="153466" y="10032"/>
                  </a:lnTo>
                  <a:lnTo>
                    <a:pt x="126060" y="178434"/>
                  </a:lnTo>
                  <a:lnTo>
                    <a:pt x="176180" y="164464"/>
                  </a:lnTo>
                  <a:lnTo>
                    <a:pt x="138620" y="164464"/>
                  </a:lnTo>
                  <a:lnTo>
                    <a:pt x="163512" y="11683"/>
                  </a:lnTo>
                  <a:lnTo>
                    <a:pt x="163747" y="10032"/>
                  </a:lnTo>
                  <a:close/>
                </a:path>
                <a:path w="228600" h="426719" extrusionOk="0">
                  <a:moveTo>
                    <a:pt x="219011" y="142620"/>
                  </a:moveTo>
                  <a:lnTo>
                    <a:pt x="216954" y="142620"/>
                  </a:lnTo>
                  <a:lnTo>
                    <a:pt x="215582" y="143128"/>
                  </a:lnTo>
                  <a:lnTo>
                    <a:pt x="138620" y="164464"/>
                  </a:lnTo>
                  <a:lnTo>
                    <a:pt x="176180" y="164464"/>
                  </a:lnTo>
                  <a:lnTo>
                    <a:pt x="218554" y="152653"/>
                  </a:lnTo>
                  <a:lnTo>
                    <a:pt x="228600" y="152653"/>
                  </a:lnTo>
                  <a:lnTo>
                    <a:pt x="228600" y="147192"/>
                  </a:lnTo>
                  <a:lnTo>
                    <a:pt x="224256" y="142875"/>
                  </a:lnTo>
                  <a:lnTo>
                    <a:pt x="219011" y="142620"/>
                  </a:lnTo>
                  <a:close/>
                </a:path>
              </a:pathLst>
            </a:custGeom>
            <a:solidFill>
              <a:srgbClr val="D5474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71" name="Google Shape;525;p65"/>
            <p:cNvSpPr/>
            <p:nvPr/>
          </p:nvSpPr>
          <p:spPr>
            <a:xfrm>
              <a:off x="-1501141" y="1228662"/>
              <a:ext cx="170815" cy="295910"/>
            </a:xfrm>
            <a:custGeom>
              <a:avLst/>
              <a:gdLst/>
              <a:ahLst/>
              <a:cxnLst/>
              <a:rect l="l" t="t" r="r" b="b"/>
              <a:pathLst>
                <a:path w="170815" h="295910" extrusionOk="0">
                  <a:moveTo>
                    <a:pt x="105854" y="0"/>
                  </a:moveTo>
                  <a:lnTo>
                    <a:pt x="0" y="192912"/>
                  </a:lnTo>
                  <a:lnTo>
                    <a:pt x="87058" y="169672"/>
                  </a:lnTo>
                  <a:lnTo>
                    <a:pt x="64960" y="295656"/>
                  </a:lnTo>
                  <a:lnTo>
                    <a:pt x="170687" y="102488"/>
                  </a:lnTo>
                  <a:lnTo>
                    <a:pt x="83743" y="125602"/>
                  </a:lnTo>
                  <a:lnTo>
                    <a:pt x="10585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3542732" y="1350539"/>
            <a:ext cx="489584" cy="256540"/>
            <a:chOff x="-1593738" y="2146400"/>
            <a:chExt cx="489584" cy="256540"/>
          </a:xfrm>
        </p:grpSpPr>
        <p:sp>
          <p:nvSpPr>
            <p:cNvPr id="74" name="Google Shape;528;p65"/>
            <p:cNvSpPr/>
            <p:nvPr/>
          </p:nvSpPr>
          <p:spPr>
            <a:xfrm>
              <a:off x="-1593738" y="2146400"/>
              <a:ext cx="489584" cy="256540"/>
            </a:xfrm>
            <a:custGeom>
              <a:avLst/>
              <a:gdLst/>
              <a:ahLst/>
              <a:cxnLst/>
              <a:rect l="l" t="t" r="r" b="b"/>
              <a:pathLst>
                <a:path w="489584" h="256539" extrusionOk="0">
                  <a:moveTo>
                    <a:pt x="244144" y="94234"/>
                  </a:moveTo>
                  <a:lnTo>
                    <a:pt x="212335" y="100605"/>
                  </a:lnTo>
                  <a:lnTo>
                    <a:pt x="186312" y="117967"/>
                  </a:lnTo>
                  <a:lnTo>
                    <a:pt x="168742" y="143686"/>
                  </a:lnTo>
                  <a:lnTo>
                    <a:pt x="162293" y="175132"/>
                  </a:lnTo>
                  <a:lnTo>
                    <a:pt x="168742" y="206579"/>
                  </a:lnTo>
                  <a:lnTo>
                    <a:pt x="186312" y="232298"/>
                  </a:lnTo>
                  <a:lnTo>
                    <a:pt x="212335" y="249660"/>
                  </a:lnTo>
                  <a:lnTo>
                    <a:pt x="244144" y="256031"/>
                  </a:lnTo>
                  <a:lnTo>
                    <a:pt x="275946" y="249660"/>
                  </a:lnTo>
                  <a:lnTo>
                    <a:pt x="281433" y="245999"/>
                  </a:lnTo>
                  <a:lnTo>
                    <a:pt x="244144" y="245999"/>
                  </a:lnTo>
                  <a:lnTo>
                    <a:pt x="216266" y="240426"/>
                  </a:lnTo>
                  <a:lnTo>
                    <a:pt x="193479" y="225234"/>
                  </a:lnTo>
                  <a:lnTo>
                    <a:pt x="178106" y="202707"/>
                  </a:lnTo>
                  <a:lnTo>
                    <a:pt x="172465" y="175132"/>
                  </a:lnTo>
                  <a:lnTo>
                    <a:pt x="178106" y="147558"/>
                  </a:lnTo>
                  <a:lnTo>
                    <a:pt x="193479" y="125031"/>
                  </a:lnTo>
                  <a:lnTo>
                    <a:pt x="216266" y="109839"/>
                  </a:lnTo>
                  <a:lnTo>
                    <a:pt x="244144" y="104267"/>
                  </a:lnTo>
                  <a:lnTo>
                    <a:pt x="281433" y="104267"/>
                  </a:lnTo>
                  <a:lnTo>
                    <a:pt x="275946" y="100605"/>
                  </a:lnTo>
                  <a:lnTo>
                    <a:pt x="244144" y="94234"/>
                  </a:lnTo>
                  <a:close/>
                </a:path>
                <a:path w="489584" h="256539" extrusionOk="0">
                  <a:moveTo>
                    <a:pt x="281433" y="104267"/>
                  </a:moveTo>
                  <a:lnTo>
                    <a:pt x="244144" y="104267"/>
                  </a:lnTo>
                  <a:lnTo>
                    <a:pt x="272021" y="109839"/>
                  </a:lnTo>
                  <a:lnTo>
                    <a:pt x="294803" y="125031"/>
                  </a:lnTo>
                  <a:lnTo>
                    <a:pt x="310172" y="147558"/>
                  </a:lnTo>
                  <a:lnTo>
                    <a:pt x="315810" y="175132"/>
                  </a:lnTo>
                  <a:lnTo>
                    <a:pt x="310172" y="202707"/>
                  </a:lnTo>
                  <a:lnTo>
                    <a:pt x="294803" y="225234"/>
                  </a:lnTo>
                  <a:lnTo>
                    <a:pt x="272021" y="240426"/>
                  </a:lnTo>
                  <a:lnTo>
                    <a:pt x="244144" y="245999"/>
                  </a:lnTo>
                  <a:lnTo>
                    <a:pt x="281433" y="245999"/>
                  </a:lnTo>
                  <a:lnTo>
                    <a:pt x="301966" y="232298"/>
                  </a:lnTo>
                  <a:lnTo>
                    <a:pt x="319534" y="206579"/>
                  </a:lnTo>
                  <a:lnTo>
                    <a:pt x="325983" y="175132"/>
                  </a:lnTo>
                  <a:lnTo>
                    <a:pt x="319534" y="143686"/>
                  </a:lnTo>
                  <a:lnTo>
                    <a:pt x="301966" y="117967"/>
                  </a:lnTo>
                  <a:lnTo>
                    <a:pt x="281433" y="104267"/>
                  </a:lnTo>
                  <a:close/>
                </a:path>
                <a:path w="489584" h="256539" extrusionOk="0">
                  <a:moveTo>
                    <a:pt x="335927" y="0"/>
                  </a:moveTo>
                  <a:lnTo>
                    <a:pt x="269113" y="0"/>
                  </a:lnTo>
                  <a:lnTo>
                    <a:pt x="257157" y="2186"/>
                  </a:lnTo>
                  <a:lnTo>
                    <a:pt x="250123" y="7588"/>
                  </a:lnTo>
                  <a:lnTo>
                    <a:pt x="246513" y="14466"/>
                  </a:lnTo>
                  <a:lnTo>
                    <a:pt x="244830" y="21081"/>
                  </a:lnTo>
                  <a:lnTo>
                    <a:pt x="243217" y="28320"/>
                  </a:lnTo>
                  <a:lnTo>
                    <a:pt x="242519" y="29082"/>
                  </a:lnTo>
                  <a:lnTo>
                    <a:pt x="196519" y="29082"/>
                  </a:lnTo>
                  <a:lnTo>
                    <a:pt x="194195" y="31368"/>
                  </a:lnTo>
                  <a:lnTo>
                    <a:pt x="194195" y="36830"/>
                  </a:lnTo>
                  <a:lnTo>
                    <a:pt x="196519" y="39116"/>
                  </a:lnTo>
                  <a:lnTo>
                    <a:pt x="251307" y="39116"/>
                  </a:lnTo>
                  <a:lnTo>
                    <a:pt x="254774" y="23113"/>
                  </a:lnTo>
                  <a:lnTo>
                    <a:pt x="256387" y="15367"/>
                  </a:lnTo>
                  <a:lnTo>
                    <a:pt x="257543" y="10032"/>
                  </a:lnTo>
                  <a:lnTo>
                    <a:pt x="335927" y="10032"/>
                  </a:lnTo>
                  <a:lnTo>
                    <a:pt x="338239" y="7747"/>
                  </a:lnTo>
                  <a:lnTo>
                    <a:pt x="338239" y="2031"/>
                  </a:lnTo>
                  <a:lnTo>
                    <a:pt x="335927" y="0"/>
                  </a:lnTo>
                  <a:close/>
                </a:path>
                <a:path w="489584" h="256539" extrusionOk="0">
                  <a:moveTo>
                    <a:pt x="486892" y="111506"/>
                  </a:moveTo>
                  <a:lnTo>
                    <a:pt x="393026" y="111506"/>
                  </a:lnTo>
                  <a:lnTo>
                    <a:pt x="390715" y="113664"/>
                  </a:lnTo>
                  <a:lnTo>
                    <a:pt x="390715" y="225425"/>
                  </a:lnTo>
                  <a:lnTo>
                    <a:pt x="393026" y="227711"/>
                  </a:lnTo>
                  <a:lnTo>
                    <a:pt x="486892" y="227711"/>
                  </a:lnTo>
                  <a:lnTo>
                    <a:pt x="489203" y="225425"/>
                  </a:lnTo>
                  <a:lnTo>
                    <a:pt x="489203" y="219710"/>
                  </a:lnTo>
                  <a:lnTo>
                    <a:pt x="486892" y="217678"/>
                  </a:lnTo>
                  <a:lnTo>
                    <a:pt x="400888" y="217678"/>
                  </a:lnTo>
                  <a:lnTo>
                    <a:pt x="400888" y="121666"/>
                  </a:lnTo>
                  <a:lnTo>
                    <a:pt x="486892" y="121666"/>
                  </a:lnTo>
                  <a:lnTo>
                    <a:pt x="489203" y="119380"/>
                  </a:lnTo>
                  <a:lnTo>
                    <a:pt x="489203" y="113664"/>
                  </a:lnTo>
                  <a:lnTo>
                    <a:pt x="486892" y="111506"/>
                  </a:lnTo>
                  <a:close/>
                </a:path>
                <a:path w="489584" h="256539" extrusionOk="0">
                  <a:moveTo>
                    <a:pt x="96177" y="111506"/>
                  </a:moveTo>
                  <a:lnTo>
                    <a:pt x="2311" y="111506"/>
                  </a:lnTo>
                  <a:lnTo>
                    <a:pt x="0" y="113664"/>
                  </a:lnTo>
                  <a:lnTo>
                    <a:pt x="0" y="119380"/>
                  </a:lnTo>
                  <a:lnTo>
                    <a:pt x="2311" y="121666"/>
                  </a:lnTo>
                  <a:lnTo>
                    <a:pt x="88315" y="121666"/>
                  </a:lnTo>
                  <a:lnTo>
                    <a:pt x="88315" y="217678"/>
                  </a:lnTo>
                  <a:lnTo>
                    <a:pt x="2311" y="217678"/>
                  </a:lnTo>
                  <a:lnTo>
                    <a:pt x="0" y="219710"/>
                  </a:lnTo>
                  <a:lnTo>
                    <a:pt x="0" y="225425"/>
                  </a:lnTo>
                  <a:lnTo>
                    <a:pt x="2311" y="227711"/>
                  </a:lnTo>
                  <a:lnTo>
                    <a:pt x="96177" y="227711"/>
                  </a:lnTo>
                  <a:lnTo>
                    <a:pt x="98488" y="225425"/>
                  </a:lnTo>
                  <a:lnTo>
                    <a:pt x="98488" y="113664"/>
                  </a:lnTo>
                  <a:lnTo>
                    <a:pt x="96177" y="111506"/>
                  </a:lnTo>
                  <a:close/>
                </a:path>
              </a:pathLst>
            </a:custGeom>
            <a:solidFill>
              <a:srgbClr val="D5474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75" name="Google Shape;529;p65"/>
            <p:cNvSpPr/>
            <p:nvPr/>
          </p:nvSpPr>
          <p:spPr>
            <a:xfrm>
              <a:off x="-1482487" y="2198216"/>
              <a:ext cx="265430" cy="181610"/>
            </a:xfrm>
            <a:custGeom>
              <a:avLst/>
              <a:gdLst/>
              <a:ahLst/>
              <a:cxnLst/>
              <a:rect l="l" t="t" r="r" b="b"/>
              <a:pathLst>
                <a:path w="265430" h="181610" extrusionOk="0">
                  <a:moveTo>
                    <a:pt x="176555" y="77978"/>
                  </a:moveTo>
                  <a:lnTo>
                    <a:pt x="174002" y="79502"/>
                  </a:lnTo>
                  <a:lnTo>
                    <a:pt x="124726" y="115697"/>
                  </a:lnTo>
                  <a:lnTo>
                    <a:pt x="123799" y="116205"/>
                  </a:lnTo>
                  <a:lnTo>
                    <a:pt x="122872" y="117094"/>
                  </a:lnTo>
                  <a:lnTo>
                    <a:pt x="122173" y="117983"/>
                  </a:lnTo>
                  <a:lnTo>
                    <a:pt x="118237" y="123317"/>
                  </a:lnTo>
                  <a:lnTo>
                    <a:pt x="119392" y="130556"/>
                  </a:lnTo>
                  <a:lnTo>
                    <a:pt x="124955" y="134239"/>
                  </a:lnTo>
                  <a:lnTo>
                    <a:pt x="130047" y="138049"/>
                  </a:lnTo>
                  <a:lnTo>
                    <a:pt x="137452" y="136525"/>
                  </a:lnTo>
                  <a:lnTo>
                    <a:pt x="141147" y="131445"/>
                  </a:lnTo>
                  <a:lnTo>
                    <a:pt x="177711" y="83185"/>
                  </a:lnTo>
                  <a:lnTo>
                    <a:pt x="179565" y="80645"/>
                  </a:lnTo>
                  <a:lnTo>
                    <a:pt x="176555" y="77978"/>
                  </a:lnTo>
                  <a:close/>
                </a:path>
                <a:path w="265430" h="181610" extrusionOk="0">
                  <a:moveTo>
                    <a:pt x="189979" y="26162"/>
                  </a:moveTo>
                  <a:lnTo>
                    <a:pt x="75895" y="26162"/>
                  </a:lnTo>
                  <a:lnTo>
                    <a:pt x="77749" y="28067"/>
                  </a:lnTo>
                  <a:lnTo>
                    <a:pt x="77749" y="51308"/>
                  </a:lnTo>
                  <a:lnTo>
                    <a:pt x="89898" y="43628"/>
                  </a:lnTo>
                  <a:lnTo>
                    <a:pt x="103287" y="37877"/>
                  </a:lnTo>
                  <a:lnTo>
                    <a:pt x="117674" y="34270"/>
                  </a:lnTo>
                  <a:lnTo>
                    <a:pt x="132816" y="33020"/>
                  </a:lnTo>
                  <a:lnTo>
                    <a:pt x="188125" y="33020"/>
                  </a:lnTo>
                  <a:lnTo>
                    <a:pt x="188125" y="28067"/>
                  </a:lnTo>
                  <a:lnTo>
                    <a:pt x="189979" y="26162"/>
                  </a:lnTo>
                  <a:close/>
                </a:path>
                <a:path w="265430" h="181610" extrusionOk="0">
                  <a:moveTo>
                    <a:pt x="188125" y="33020"/>
                  </a:moveTo>
                  <a:lnTo>
                    <a:pt x="132816" y="33020"/>
                  </a:lnTo>
                  <a:lnTo>
                    <a:pt x="147968" y="34270"/>
                  </a:lnTo>
                  <a:lnTo>
                    <a:pt x="162380" y="37877"/>
                  </a:lnTo>
                  <a:lnTo>
                    <a:pt x="175838" y="43628"/>
                  </a:lnTo>
                  <a:lnTo>
                    <a:pt x="188125" y="51308"/>
                  </a:lnTo>
                  <a:lnTo>
                    <a:pt x="188125" y="33020"/>
                  </a:lnTo>
                  <a:close/>
                </a:path>
                <a:path w="265430" h="181610" extrusionOk="0">
                  <a:moveTo>
                    <a:pt x="194602" y="0"/>
                  </a:moveTo>
                  <a:lnTo>
                    <a:pt x="71272" y="0"/>
                  </a:lnTo>
                  <a:lnTo>
                    <a:pt x="69189" y="1778"/>
                  </a:lnTo>
                  <a:lnTo>
                    <a:pt x="69189" y="24384"/>
                  </a:lnTo>
                  <a:lnTo>
                    <a:pt x="71272" y="26162"/>
                  </a:lnTo>
                  <a:lnTo>
                    <a:pt x="194602" y="26162"/>
                  </a:lnTo>
                  <a:lnTo>
                    <a:pt x="196456" y="24384"/>
                  </a:lnTo>
                  <a:lnTo>
                    <a:pt x="196456" y="1778"/>
                  </a:lnTo>
                  <a:lnTo>
                    <a:pt x="194602" y="0"/>
                  </a:lnTo>
                  <a:close/>
                </a:path>
                <a:path w="265430" h="181610" extrusionOk="0">
                  <a:moveTo>
                    <a:pt x="24765" y="56007"/>
                  </a:moveTo>
                  <a:lnTo>
                    <a:pt x="1854" y="56007"/>
                  </a:lnTo>
                  <a:lnTo>
                    <a:pt x="0" y="58039"/>
                  </a:lnTo>
                  <a:lnTo>
                    <a:pt x="0" y="179578"/>
                  </a:lnTo>
                  <a:lnTo>
                    <a:pt x="1854" y="181356"/>
                  </a:lnTo>
                  <a:lnTo>
                    <a:pt x="24765" y="181356"/>
                  </a:lnTo>
                  <a:lnTo>
                    <a:pt x="26606" y="179578"/>
                  </a:lnTo>
                  <a:lnTo>
                    <a:pt x="26606" y="174117"/>
                  </a:lnTo>
                  <a:lnTo>
                    <a:pt x="28460" y="172212"/>
                  </a:lnTo>
                  <a:lnTo>
                    <a:pt x="55067" y="172212"/>
                  </a:lnTo>
                  <a:lnTo>
                    <a:pt x="49022" y="161184"/>
                  </a:lnTo>
                  <a:lnTo>
                    <a:pt x="44516" y="149336"/>
                  </a:lnTo>
                  <a:lnTo>
                    <a:pt x="41701" y="136796"/>
                  </a:lnTo>
                  <a:lnTo>
                    <a:pt x="40728" y="123698"/>
                  </a:lnTo>
                  <a:lnTo>
                    <a:pt x="42240" y="107374"/>
                  </a:lnTo>
                  <a:lnTo>
                    <a:pt x="46570" y="92075"/>
                  </a:lnTo>
                  <a:lnTo>
                    <a:pt x="53416" y="78013"/>
                  </a:lnTo>
                  <a:lnTo>
                    <a:pt x="62471" y="65405"/>
                  </a:lnTo>
                  <a:lnTo>
                    <a:pt x="28460" y="65405"/>
                  </a:lnTo>
                  <a:lnTo>
                    <a:pt x="26606" y="63373"/>
                  </a:lnTo>
                  <a:lnTo>
                    <a:pt x="26606" y="58039"/>
                  </a:lnTo>
                  <a:lnTo>
                    <a:pt x="24765" y="56007"/>
                  </a:lnTo>
                  <a:close/>
                </a:path>
                <a:path w="265430" h="181610" extrusionOk="0">
                  <a:moveTo>
                    <a:pt x="263321" y="56007"/>
                  </a:moveTo>
                  <a:lnTo>
                    <a:pt x="240652" y="56007"/>
                  </a:lnTo>
                  <a:lnTo>
                    <a:pt x="238798" y="58039"/>
                  </a:lnTo>
                  <a:lnTo>
                    <a:pt x="238798" y="63373"/>
                  </a:lnTo>
                  <a:lnTo>
                    <a:pt x="236943" y="65405"/>
                  </a:lnTo>
                  <a:lnTo>
                    <a:pt x="203161" y="65405"/>
                  </a:lnTo>
                  <a:lnTo>
                    <a:pt x="212320" y="78013"/>
                  </a:lnTo>
                  <a:lnTo>
                    <a:pt x="219159" y="92075"/>
                  </a:lnTo>
                  <a:lnTo>
                    <a:pt x="223437" y="107374"/>
                  </a:lnTo>
                  <a:lnTo>
                    <a:pt x="224916" y="123698"/>
                  </a:lnTo>
                  <a:lnTo>
                    <a:pt x="223944" y="136796"/>
                  </a:lnTo>
                  <a:lnTo>
                    <a:pt x="221127" y="149336"/>
                  </a:lnTo>
                  <a:lnTo>
                    <a:pt x="216617" y="161184"/>
                  </a:lnTo>
                  <a:lnTo>
                    <a:pt x="210565" y="172212"/>
                  </a:lnTo>
                  <a:lnTo>
                    <a:pt x="236943" y="172212"/>
                  </a:lnTo>
                  <a:lnTo>
                    <a:pt x="238798" y="174117"/>
                  </a:lnTo>
                  <a:lnTo>
                    <a:pt x="238798" y="179578"/>
                  </a:lnTo>
                  <a:lnTo>
                    <a:pt x="240652" y="181356"/>
                  </a:lnTo>
                  <a:lnTo>
                    <a:pt x="263321" y="181356"/>
                  </a:lnTo>
                  <a:lnTo>
                    <a:pt x="265175" y="179578"/>
                  </a:lnTo>
                  <a:lnTo>
                    <a:pt x="265175" y="58039"/>
                  </a:lnTo>
                  <a:lnTo>
                    <a:pt x="263321" y="56007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3675886" y="2115293"/>
            <a:ext cx="632460" cy="632460"/>
            <a:chOff x="4018786" y="2247848"/>
            <a:chExt cx="632460" cy="632460"/>
          </a:xfrm>
        </p:grpSpPr>
        <p:sp>
          <p:nvSpPr>
            <p:cNvPr id="100" name="Google Shape;523;p65"/>
            <p:cNvSpPr/>
            <p:nvPr/>
          </p:nvSpPr>
          <p:spPr>
            <a:xfrm>
              <a:off x="4018786" y="2247848"/>
              <a:ext cx="632460" cy="632460"/>
            </a:xfrm>
            <a:custGeom>
              <a:avLst/>
              <a:gdLst/>
              <a:ahLst/>
              <a:cxnLst/>
              <a:rect l="l" t="t" r="r" b="b"/>
              <a:pathLst>
                <a:path w="632460" h="632460" extrusionOk="0">
                  <a:moveTo>
                    <a:pt x="0" y="316229"/>
                  </a:moveTo>
                  <a:lnTo>
                    <a:pt x="3428" y="269505"/>
                  </a:lnTo>
                  <a:lnTo>
                    <a:pt x="13388" y="224907"/>
                  </a:lnTo>
                  <a:lnTo>
                    <a:pt x="29390" y="182925"/>
                  </a:lnTo>
                  <a:lnTo>
                    <a:pt x="50946" y="144050"/>
                  </a:lnTo>
                  <a:lnTo>
                    <a:pt x="77565" y="108769"/>
                  </a:lnTo>
                  <a:lnTo>
                    <a:pt x="108759" y="77574"/>
                  </a:lnTo>
                  <a:lnTo>
                    <a:pt x="144038" y="50952"/>
                  </a:lnTo>
                  <a:lnTo>
                    <a:pt x="182914" y="29395"/>
                  </a:lnTo>
                  <a:lnTo>
                    <a:pt x="224898" y="13390"/>
                  </a:lnTo>
                  <a:lnTo>
                    <a:pt x="269499" y="3429"/>
                  </a:lnTo>
                  <a:lnTo>
                    <a:pt x="316230" y="0"/>
                  </a:lnTo>
                  <a:lnTo>
                    <a:pt x="362960" y="3429"/>
                  </a:lnTo>
                  <a:lnTo>
                    <a:pt x="407561" y="13390"/>
                  </a:lnTo>
                  <a:lnTo>
                    <a:pt x="449545" y="29395"/>
                  </a:lnTo>
                  <a:lnTo>
                    <a:pt x="488421" y="50952"/>
                  </a:lnTo>
                  <a:lnTo>
                    <a:pt x="523700" y="77574"/>
                  </a:lnTo>
                  <a:lnTo>
                    <a:pt x="554894" y="108769"/>
                  </a:lnTo>
                  <a:lnTo>
                    <a:pt x="581513" y="144050"/>
                  </a:lnTo>
                  <a:lnTo>
                    <a:pt x="603069" y="182925"/>
                  </a:lnTo>
                  <a:lnTo>
                    <a:pt x="619071" y="224907"/>
                  </a:lnTo>
                  <a:lnTo>
                    <a:pt x="629031" y="269505"/>
                  </a:lnTo>
                  <a:lnTo>
                    <a:pt x="632460" y="316229"/>
                  </a:lnTo>
                  <a:lnTo>
                    <a:pt x="629031" y="362954"/>
                  </a:lnTo>
                  <a:lnTo>
                    <a:pt x="619071" y="407552"/>
                  </a:lnTo>
                  <a:lnTo>
                    <a:pt x="603069" y="449534"/>
                  </a:lnTo>
                  <a:lnTo>
                    <a:pt x="581513" y="488409"/>
                  </a:lnTo>
                  <a:lnTo>
                    <a:pt x="554894" y="523690"/>
                  </a:lnTo>
                  <a:lnTo>
                    <a:pt x="523700" y="554885"/>
                  </a:lnTo>
                  <a:lnTo>
                    <a:pt x="488421" y="581507"/>
                  </a:lnTo>
                  <a:lnTo>
                    <a:pt x="449545" y="603064"/>
                  </a:lnTo>
                  <a:lnTo>
                    <a:pt x="407561" y="619069"/>
                  </a:lnTo>
                  <a:lnTo>
                    <a:pt x="362960" y="629030"/>
                  </a:lnTo>
                  <a:lnTo>
                    <a:pt x="316230" y="632460"/>
                  </a:lnTo>
                  <a:lnTo>
                    <a:pt x="269499" y="629030"/>
                  </a:lnTo>
                  <a:lnTo>
                    <a:pt x="224898" y="619069"/>
                  </a:lnTo>
                  <a:lnTo>
                    <a:pt x="182914" y="603064"/>
                  </a:lnTo>
                  <a:lnTo>
                    <a:pt x="144038" y="581507"/>
                  </a:lnTo>
                  <a:lnTo>
                    <a:pt x="108759" y="554885"/>
                  </a:lnTo>
                  <a:lnTo>
                    <a:pt x="77565" y="523690"/>
                  </a:lnTo>
                  <a:lnTo>
                    <a:pt x="50946" y="488409"/>
                  </a:lnTo>
                  <a:lnTo>
                    <a:pt x="29390" y="449534"/>
                  </a:lnTo>
                  <a:lnTo>
                    <a:pt x="13388" y="407552"/>
                  </a:lnTo>
                  <a:lnTo>
                    <a:pt x="3428" y="362954"/>
                  </a:lnTo>
                  <a:lnTo>
                    <a:pt x="0" y="316229"/>
                  </a:lnTo>
                  <a:close/>
                </a:path>
              </a:pathLst>
            </a:custGeom>
            <a:solidFill>
              <a:schemeClr val="bg1"/>
            </a:solidFill>
            <a:ln w="19800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grpSp>
          <p:nvGrpSpPr>
            <p:cNvPr id="5" name="Группа 4"/>
            <p:cNvGrpSpPr/>
            <p:nvPr/>
          </p:nvGrpSpPr>
          <p:grpSpPr>
            <a:xfrm>
              <a:off x="4189283" y="2345242"/>
              <a:ext cx="291465" cy="350520"/>
              <a:chOff x="-2918870" y="1570571"/>
              <a:chExt cx="291465" cy="350520"/>
            </a:xfrm>
          </p:grpSpPr>
          <p:sp>
            <p:nvSpPr>
              <p:cNvPr id="89" name="Google Shape;548;p65"/>
              <p:cNvSpPr/>
              <p:nvPr/>
            </p:nvSpPr>
            <p:spPr>
              <a:xfrm>
                <a:off x="-2918870" y="1867751"/>
                <a:ext cx="291465" cy="53340"/>
              </a:xfrm>
              <a:custGeom>
                <a:avLst/>
                <a:gdLst/>
                <a:ahLst/>
                <a:cxnLst/>
                <a:rect l="l" t="t" r="r" b="b"/>
                <a:pathLst>
                  <a:path w="291465" h="53339" extrusionOk="0">
                    <a:moveTo>
                      <a:pt x="288798" y="16383"/>
                    </a:moveTo>
                    <a:lnTo>
                      <a:pt x="2285" y="16383"/>
                    </a:lnTo>
                    <a:lnTo>
                      <a:pt x="0" y="18669"/>
                    </a:lnTo>
                    <a:lnTo>
                      <a:pt x="0" y="51308"/>
                    </a:lnTo>
                    <a:lnTo>
                      <a:pt x="2285" y="53339"/>
                    </a:lnTo>
                    <a:lnTo>
                      <a:pt x="288798" y="53339"/>
                    </a:lnTo>
                    <a:lnTo>
                      <a:pt x="291083" y="51308"/>
                    </a:lnTo>
                    <a:lnTo>
                      <a:pt x="291083" y="18669"/>
                    </a:lnTo>
                    <a:lnTo>
                      <a:pt x="288798" y="16383"/>
                    </a:lnTo>
                    <a:close/>
                  </a:path>
                  <a:path w="291465" h="53339" extrusionOk="0">
                    <a:moveTo>
                      <a:pt x="66928" y="0"/>
                    </a:moveTo>
                    <a:lnTo>
                      <a:pt x="17652" y="0"/>
                    </a:lnTo>
                    <a:lnTo>
                      <a:pt x="15366" y="2286"/>
                    </a:lnTo>
                    <a:lnTo>
                      <a:pt x="15366" y="16383"/>
                    </a:lnTo>
                    <a:lnTo>
                      <a:pt x="69214" y="16383"/>
                    </a:lnTo>
                    <a:lnTo>
                      <a:pt x="69214" y="2286"/>
                    </a:lnTo>
                    <a:lnTo>
                      <a:pt x="66928" y="0"/>
                    </a:lnTo>
                    <a:close/>
                  </a:path>
                  <a:path w="291465" h="53339" extrusionOk="0">
                    <a:moveTo>
                      <a:pt x="135635" y="0"/>
                    </a:moveTo>
                    <a:lnTo>
                      <a:pt x="86486" y="0"/>
                    </a:lnTo>
                    <a:lnTo>
                      <a:pt x="84327" y="2286"/>
                    </a:lnTo>
                    <a:lnTo>
                      <a:pt x="84327" y="16383"/>
                    </a:lnTo>
                    <a:lnTo>
                      <a:pt x="137922" y="16383"/>
                    </a:lnTo>
                    <a:lnTo>
                      <a:pt x="137922" y="2286"/>
                    </a:lnTo>
                    <a:lnTo>
                      <a:pt x="135635" y="0"/>
                    </a:lnTo>
                    <a:close/>
                  </a:path>
                  <a:path w="291465" h="53339" extrusionOk="0">
                    <a:moveTo>
                      <a:pt x="204597" y="0"/>
                    </a:moveTo>
                    <a:lnTo>
                      <a:pt x="155448" y="0"/>
                    </a:lnTo>
                    <a:lnTo>
                      <a:pt x="153161" y="2286"/>
                    </a:lnTo>
                    <a:lnTo>
                      <a:pt x="153161" y="16383"/>
                    </a:lnTo>
                    <a:lnTo>
                      <a:pt x="206755" y="16383"/>
                    </a:lnTo>
                    <a:lnTo>
                      <a:pt x="206755" y="2286"/>
                    </a:lnTo>
                    <a:lnTo>
                      <a:pt x="204597" y="0"/>
                    </a:lnTo>
                    <a:close/>
                  </a:path>
                  <a:path w="291465" h="53339" extrusionOk="0">
                    <a:moveTo>
                      <a:pt x="273430" y="0"/>
                    </a:moveTo>
                    <a:lnTo>
                      <a:pt x="224154" y="0"/>
                    </a:lnTo>
                    <a:lnTo>
                      <a:pt x="221868" y="2286"/>
                    </a:lnTo>
                    <a:lnTo>
                      <a:pt x="221868" y="16383"/>
                    </a:lnTo>
                    <a:lnTo>
                      <a:pt x="275716" y="16383"/>
                    </a:lnTo>
                    <a:lnTo>
                      <a:pt x="275716" y="2286"/>
                    </a:lnTo>
                    <a:lnTo>
                      <a:pt x="273430" y="0"/>
                    </a:lnTo>
                    <a:close/>
                  </a:path>
                </a:pathLst>
              </a:custGeom>
              <a:solidFill>
                <a:srgbClr val="D54741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90" name="Google Shape;549;p65"/>
              <p:cNvSpPr/>
              <p:nvPr/>
            </p:nvSpPr>
            <p:spPr>
              <a:xfrm>
                <a:off x="-2880611" y="1570571"/>
                <a:ext cx="213995" cy="279400"/>
              </a:xfrm>
              <a:custGeom>
                <a:avLst/>
                <a:gdLst/>
                <a:ahLst/>
                <a:cxnLst/>
                <a:rect l="l" t="t" r="r" b="b"/>
                <a:pathLst>
                  <a:path w="213995" h="279400" extrusionOk="0">
                    <a:moveTo>
                      <a:pt x="108299" y="0"/>
                    </a:moveTo>
                    <a:lnTo>
                      <a:pt x="76838" y="38002"/>
                    </a:lnTo>
                    <a:lnTo>
                      <a:pt x="48069" y="76755"/>
                    </a:lnTo>
                    <a:lnTo>
                      <a:pt x="23538" y="116818"/>
                    </a:lnTo>
                    <a:lnTo>
                      <a:pt x="4794" y="158750"/>
                    </a:lnTo>
                    <a:lnTo>
                      <a:pt x="0" y="198060"/>
                    </a:lnTo>
                    <a:lnTo>
                      <a:pt x="11398" y="234156"/>
                    </a:lnTo>
                    <a:lnTo>
                      <a:pt x="35655" y="262584"/>
                    </a:lnTo>
                    <a:lnTo>
                      <a:pt x="69437" y="278891"/>
                    </a:lnTo>
                    <a:lnTo>
                      <a:pt x="57850" y="243754"/>
                    </a:lnTo>
                    <a:lnTo>
                      <a:pt x="60658" y="208295"/>
                    </a:lnTo>
                    <a:lnTo>
                      <a:pt x="77348" y="174861"/>
                    </a:lnTo>
                    <a:lnTo>
                      <a:pt x="107410" y="145795"/>
                    </a:lnTo>
                    <a:lnTo>
                      <a:pt x="136989" y="173160"/>
                    </a:lnTo>
                    <a:lnTo>
                      <a:pt x="154304" y="206882"/>
                    </a:lnTo>
                    <a:lnTo>
                      <a:pt x="157666" y="243272"/>
                    </a:lnTo>
                    <a:lnTo>
                      <a:pt x="145383" y="278638"/>
                    </a:lnTo>
                    <a:lnTo>
                      <a:pt x="178867" y="261082"/>
                    </a:lnTo>
                    <a:lnTo>
                      <a:pt x="202374" y="234013"/>
                    </a:lnTo>
                    <a:lnTo>
                      <a:pt x="213641" y="200396"/>
                    </a:lnTo>
                    <a:lnTo>
                      <a:pt x="210407" y="163194"/>
                    </a:lnTo>
                    <a:lnTo>
                      <a:pt x="193006" y="119425"/>
                    </a:lnTo>
                    <a:lnTo>
                      <a:pt x="168925" y="78406"/>
                    </a:lnTo>
                    <a:lnTo>
                      <a:pt x="140059" y="38983"/>
                    </a:lnTo>
                    <a:lnTo>
                      <a:pt x="108299" y="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</p:grpSp>
      <p:grpSp>
        <p:nvGrpSpPr>
          <p:cNvPr id="9" name="Группа 8"/>
          <p:cNvGrpSpPr/>
          <p:nvPr/>
        </p:nvGrpSpPr>
        <p:grpSpPr>
          <a:xfrm>
            <a:off x="3738084" y="3990909"/>
            <a:ext cx="632460" cy="632460"/>
            <a:chOff x="3833244" y="4460493"/>
            <a:chExt cx="632460" cy="632460"/>
          </a:xfrm>
        </p:grpSpPr>
        <p:sp>
          <p:nvSpPr>
            <p:cNvPr id="101" name="Google Shape;523;p65"/>
            <p:cNvSpPr/>
            <p:nvPr/>
          </p:nvSpPr>
          <p:spPr>
            <a:xfrm>
              <a:off x="3833244" y="4460493"/>
              <a:ext cx="632460" cy="632460"/>
            </a:xfrm>
            <a:custGeom>
              <a:avLst/>
              <a:gdLst/>
              <a:ahLst/>
              <a:cxnLst/>
              <a:rect l="l" t="t" r="r" b="b"/>
              <a:pathLst>
                <a:path w="632460" h="632460" extrusionOk="0">
                  <a:moveTo>
                    <a:pt x="0" y="316229"/>
                  </a:moveTo>
                  <a:lnTo>
                    <a:pt x="3428" y="269505"/>
                  </a:lnTo>
                  <a:lnTo>
                    <a:pt x="13388" y="224907"/>
                  </a:lnTo>
                  <a:lnTo>
                    <a:pt x="29390" y="182925"/>
                  </a:lnTo>
                  <a:lnTo>
                    <a:pt x="50946" y="144050"/>
                  </a:lnTo>
                  <a:lnTo>
                    <a:pt x="77565" y="108769"/>
                  </a:lnTo>
                  <a:lnTo>
                    <a:pt x="108759" y="77574"/>
                  </a:lnTo>
                  <a:lnTo>
                    <a:pt x="144038" y="50952"/>
                  </a:lnTo>
                  <a:lnTo>
                    <a:pt x="182914" y="29395"/>
                  </a:lnTo>
                  <a:lnTo>
                    <a:pt x="224898" y="13390"/>
                  </a:lnTo>
                  <a:lnTo>
                    <a:pt x="269499" y="3429"/>
                  </a:lnTo>
                  <a:lnTo>
                    <a:pt x="316230" y="0"/>
                  </a:lnTo>
                  <a:lnTo>
                    <a:pt x="362960" y="3429"/>
                  </a:lnTo>
                  <a:lnTo>
                    <a:pt x="407561" y="13390"/>
                  </a:lnTo>
                  <a:lnTo>
                    <a:pt x="449545" y="29395"/>
                  </a:lnTo>
                  <a:lnTo>
                    <a:pt x="488421" y="50952"/>
                  </a:lnTo>
                  <a:lnTo>
                    <a:pt x="523700" y="77574"/>
                  </a:lnTo>
                  <a:lnTo>
                    <a:pt x="554894" y="108769"/>
                  </a:lnTo>
                  <a:lnTo>
                    <a:pt x="581513" y="144050"/>
                  </a:lnTo>
                  <a:lnTo>
                    <a:pt x="603069" y="182925"/>
                  </a:lnTo>
                  <a:lnTo>
                    <a:pt x="619071" y="224907"/>
                  </a:lnTo>
                  <a:lnTo>
                    <a:pt x="629031" y="269505"/>
                  </a:lnTo>
                  <a:lnTo>
                    <a:pt x="632460" y="316229"/>
                  </a:lnTo>
                  <a:lnTo>
                    <a:pt x="629031" y="362954"/>
                  </a:lnTo>
                  <a:lnTo>
                    <a:pt x="619071" y="407552"/>
                  </a:lnTo>
                  <a:lnTo>
                    <a:pt x="603069" y="449534"/>
                  </a:lnTo>
                  <a:lnTo>
                    <a:pt x="581513" y="488409"/>
                  </a:lnTo>
                  <a:lnTo>
                    <a:pt x="554894" y="523690"/>
                  </a:lnTo>
                  <a:lnTo>
                    <a:pt x="523700" y="554885"/>
                  </a:lnTo>
                  <a:lnTo>
                    <a:pt x="488421" y="581507"/>
                  </a:lnTo>
                  <a:lnTo>
                    <a:pt x="449545" y="603064"/>
                  </a:lnTo>
                  <a:lnTo>
                    <a:pt x="407561" y="619069"/>
                  </a:lnTo>
                  <a:lnTo>
                    <a:pt x="362960" y="629030"/>
                  </a:lnTo>
                  <a:lnTo>
                    <a:pt x="316230" y="632460"/>
                  </a:lnTo>
                  <a:lnTo>
                    <a:pt x="269499" y="629030"/>
                  </a:lnTo>
                  <a:lnTo>
                    <a:pt x="224898" y="619069"/>
                  </a:lnTo>
                  <a:lnTo>
                    <a:pt x="182914" y="603064"/>
                  </a:lnTo>
                  <a:lnTo>
                    <a:pt x="144038" y="581507"/>
                  </a:lnTo>
                  <a:lnTo>
                    <a:pt x="108759" y="554885"/>
                  </a:lnTo>
                  <a:lnTo>
                    <a:pt x="77565" y="523690"/>
                  </a:lnTo>
                  <a:lnTo>
                    <a:pt x="50946" y="488409"/>
                  </a:lnTo>
                  <a:lnTo>
                    <a:pt x="29390" y="449534"/>
                  </a:lnTo>
                  <a:lnTo>
                    <a:pt x="13388" y="407552"/>
                  </a:lnTo>
                  <a:lnTo>
                    <a:pt x="3428" y="362954"/>
                  </a:lnTo>
                  <a:lnTo>
                    <a:pt x="0" y="316229"/>
                  </a:lnTo>
                  <a:close/>
                </a:path>
              </a:pathLst>
            </a:custGeom>
            <a:solidFill>
              <a:schemeClr val="bg1"/>
            </a:solidFill>
            <a:ln w="19800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pic>
          <p:nvPicPr>
            <p:cNvPr id="92" name="Рисунок 91"/>
            <p:cNvPicPr>
              <a:picLocks noChangeAspect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16" b="100000" l="3689" r="97746">
                          <a14:foregroundMark x1="32377" y1="63804" x2="32377" y2="63804"/>
                          <a14:foregroundMark x1="25410" y1="70143" x2="25410" y2="70143"/>
                          <a14:foregroundMark x1="29303" y1="77096" x2="29303" y2="77096"/>
                          <a14:foregroundMark x1="62295" y1="67076" x2="62295" y2="67076"/>
                          <a14:foregroundMark x1="74385" y1="64213" x2="74385" y2="64213"/>
                          <a14:foregroundMark x1="80328" y1="70143" x2="80328" y2="70143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0880" y="4483848"/>
              <a:ext cx="551181" cy="552311"/>
            </a:xfrm>
            <a:prstGeom prst="rect">
              <a:avLst/>
            </a:prstGeom>
          </p:spPr>
        </p:pic>
      </p:grpSp>
      <p:grpSp>
        <p:nvGrpSpPr>
          <p:cNvPr id="10" name="Группа 9"/>
          <p:cNvGrpSpPr/>
          <p:nvPr/>
        </p:nvGrpSpPr>
        <p:grpSpPr>
          <a:xfrm>
            <a:off x="3798233" y="3053101"/>
            <a:ext cx="632460" cy="632460"/>
            <a:chOff x="4083983" y="3378199"/>
            <a:chExt cx="632460" cy="632460"/>
          </a:xfrm>
        </p:grpSpPr>
        <p:sp>
          <p:nvSpPr>
            <p:cNvPr id="103" name="Google Shape;523;p65"/>
            <p:cNvSpPr/>
            <p:nvPr/>
          </p:nvSpPr>
          <p:spPr>
            <a:xfrm>
              <a:off x="4083983" y="3378199"/>
              <a:ext cx="632460" cy="632460"/>
            </a:xfrm>
            <a:custGeom>
              <a:avLst/>
              <a:gdLst/>
              <a:ahLst/>
              <a:cxnLst/>
              <a:rect l="l" t="t" r="r" b="b"/>
              <a:pathLst>
                <a:path w="632460" h="632460" extrusionOk="0">
                  <a:moveTo>
                    <a:pt x="0" y="316229"/>
                  </a:moveTo>
                  <a:lnTo>
                    <a:pt x="3428" y="269505"/>
                  </a:lnTo>
                  <a:lnTo>
                    <a:pt x="13388" y="224907"/>
                  </a:lnTo>
                  <a:lnTo>
                    <a:pt x="29390" y="182925"/>
                  </a:lnTo>
                  <a:lnTo>
                    <a:pt x="50946" y="144050"/>
                  </a:lnTo>
                  <a:lnTo>
                    <a:pt x="77565" y="108769"/>
                  </a:lnTo>
                  <a:lnTo>
                    <a:pt x="108759" y="77574"/>
                  </a:lnTo>
                  <a:lnTo>
                    <a:pt x="144038" y="50952"/>
                  </a:lnTo>
                  <a:lnTo>
                    <a:pt x="182914" y="29395"/>
                  </a:lnTo>
                  <a:lnTo>
                    <a:pt x="224898" y="13390"/>
                  </a:lnTo>
                  <a:lnTo>
                    <a:pt x="269499" y="3429"/>
                  </a:lnTo>
                  <a:lnTo>
                    <a:pt x="316230" y="0"/>
                  </a:lnTo>
                  <a:lnTo>
                    <a:pt x="362960" y="3429"/>
                  </a:lnTo>
                  <a:lnTo>
                    <a:pt x="407561" y="13390"/>
                  </a:lnTo>
                  <a:lnTo>
                    <a:pt x="449545" y="29395"/>
                  </a:lnTo>
                  <a:lnTo>
                    <a:pt x="488421" y="50952"/>
                  </a:lnTo>
                  <a:lnTo>
                    <a:pt x="523700" y="77574"/>
                  </a:lnTo>
                  <a:lnTo>
                    <a:pt x="554894" y="108769"/>
                  </a:lnTo>
                  <a:lnTo>
                    <a:pt x="581513" y="144050"/>
                  </a:lnTo>
                  <a:lnTo>
                    <a:pt x="603069" y="182925"/>
                  </a:lnTo>
                  <a:lnTo>
                    <a:pt x="619071" y="224907"/>
                  </a:lnTo>
                  <a:lnTo>
                    <a:pt x="629031" y="269505"/>
                  </a:lnTo>
                  <a:lnTo>
                    <a:pt x="632460" y="316229"/>
                  </a:lnTo>
                  <a:lnTo>
                    <a:pt x="629031" y="362954"/>
                  </a:lnTo>
                  <a:lnTo>
                    <a:pt x="619071" y="407552"/>
                  </a:lnTo>
                  <a:lnTo>
                    <a:pt x="603069" y="449534"/>
                  </a:lnTo>
                  <a:lnTo>
                    <a:pt x="581513" y="488409"/>
                  </a:lnTo>
                  <a:lnTo>
                    <a:pt x="554894" y="523690"/>
                  </a:lnTo>
                  <a:lnTo>
                    <a:pt x="523700" y="554885"/>
                  </a:lnTo>
                  <a:lnTo>
                    <a:pt x="488421" y="581507"/>
                  </a:lnTo>
                  <a:lnTo>
                    <a:pt x="449545" y="603064"/>
                  </a:lnTo>
                  <a:lnTo>
                    <a:pt x="407561" y="619069"/>
                  </a:lnTo>
                  <a:lnTo>
                    <a:pt x="362960" y="629030"/>
                  </a:lnTo>
                  <a:lnTo>
                    <a:pt x="316230" y="632460"/>
                  </a:lnTo>
                  <a:lnTo>
                    <a:pt x="269499" y="629030"/>
                  </a:lnTo>
                  <a:lnTo>
                    <a:pt x="224898" y="619069"/>
                  </a:lnTo>
                  <a:lnTo>
                    <a:pt x="182914" y="603064"/>
                  </a:lnTo>
                  <a:lnTo>
                    <a:pt x="144038" y="581507"/>
                  </a:lnTo>
                  <a:lnTo>
                    <a:pt x="108759" y="554885"/>
                  </a:lnTo>
                  <a:lnTo>
                    <a:pt x="77565" y="523690"/>
                  </a:lnTo>
                  <a:lnTo>
                    <a:pt x="50946" y="488409"/>
                  </a:lnTo>
                  <a:lnTo>
                    <a:pt x="29390" y="449534"/>
                  </a:lnTo>
                  <a:lnTo>
                    <a:pt x="13388" y="407552"/>
                  </a:lnTo>
                  <a:lnTo>
                    <a:pt x="3428" y="362954"/>
                  </a:lnTo>
                  <a:lnTo>
                    <a:pt x="0" y="316229"/>
                  </a:lnTo>
                  <a:close/>
                </a:path>
              </a:pathLst>
            </a:custGeom>
            <a:solidFill>
              <a:schemeClr val="bg1"/>
            </a:solidFill>
            <a:ln w="19800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grpSp>
          <p:nvGrpSpPr>
            <p:cNvPr id="3" name="Группа 2"/>
            <p:cNvGrpSpPr/>
            <p:nvPr/>
          </p:nvGrpSpPr>
          <p:grpSpPr>
            <a:xfrm>
              <a:off x="4279290" y="3493769"/>
              <a:ext cx="239395" cy="401320"/>
              <a:chOff x="-2087754" y="4308353"/>
              <a:chExt cx="239395" cy="401320"/>
            </a:xfrm>
          </p:grpSpPr>
          <p:sp>
            <p:nvSpPr>
              <p:cNvPr id="94" name="Google Shape;544;p65"/>
              <p:cNvSpPr/>
              <p:nvPr/>
            </p:nvSpPr>
            <p:spPr>
              <a:xfrm>
                <a:off x="-2087754" y="4308353"/>
                <a:ext cx="239395" cy="401320"/>
              </a:xfrm>
              <a:custGeom>
                <a:avLst/>
                <a:gdLst/>
                <a:ahLst/>
                <a:cxnLst/>
                <a:rect l="l" t="t" r="r" b="b"/>
                <a:pathLst>
                  <a:path w="239395" h="401320" extrusionOk="0">
                    <a:moveTo>
                      <a:pt x="77470" y="378333"/>
                    </a:moveTo>
                    <a:lnTo>
                      <a:pt x="67437" y="378333"/>
                    </a:lnTo>
                    <a:lnTo>
                      <a:pt x="67437" y="389382"/>
                    </a:lnTo>
                    <a:lnTo>
                      <a:pt x="105933" y="400635"/>
                    </a:lnTo>
                    <a:lnTo>
                      <a:pt x="113919" y="400939"/>
                    </a:lnTo>
                    <a:lnTo>
                      <a:pt x="118745" y="400939"/>
                    </a:lnTo>
                    <a:lnTo>
                      <a:pt x="119633" y="400685"/>
                    </a:lnTo>
                    <a:lnTo>
                      <a:pt x="129333" y="400685"/>
                    </a:lnTo>
                    <a:lnTo>
                      <a:pt x="168909" y="391795"/>
                    </a:lnTo>
                    <a:lnTo>
                      <a:pt x="170908" y="390816"/>
                    </a:lnTo>
                    <a:lnTo>
                      <a:pt x="115617" y="390816"/>
                    </a:lnTo>
                    <a:lnTo>
                      <a:pt x="106394" y="390540"/>
                    </a:lnTo>
                    <a:lnTo>
                      <a:pt x="93122" y="388669"/>
                    </a:lnTo>
                    <a:lnTo>
                      <a:pt x="77470" y="384048"/>
                    </a:lnTo>
                    <a:lnTo>
                      <a:pt x="77470" y="378333"/>
                    </a:lnTo>
                    <a:close/>
                  </a:path>
                  <a:path w="239395" h="401320" extrusionOk="0">
                    <a:moveTo>
                      <a:pt x="129333" y="400685"/>
                    </a:moveTo>
                    <a:lnTo>
                      <a:pt x="119633" y="400685"/>
                    </a:lnTo>
                    <a:lnTo>
                      <a:pt x="125565" y="400885"/>
                    </a:lnTo>
                    <a:lnTo>
                      <a:pt x="129333" y="400685"/>
                    </a:lnTo>
                    <a:close/>
                  </a:path>
                  <a:path w="239395" h="401320" extrusionOk="0">
                    <a:moveTo>
                      <a:pt x="120142" y="390652"/>
                    </a:moveTo>
                    <a:lnTo>
                      <a:pt x="119125" y="390652"/>
                    </a:lnTo>
                    <a:lnTo>
                      <a:pt x="115617" y="390816"/>
                    </a:lnTo>
                    <a:lnTo>
                      <a:pt x="123650" y="390816"/>
                    </a:lnTo>
                    <a:lnTo>
                      <a:pt x="120142" y="390652"/>
                    </a:lnTo>
                    <a:close/>
                  </a:path>
                  <a:path w="239395" h="401320" extrusionOk="0">
                    <a:moveTo>
                      <a:pt x="171830" y="378333"/>
                    </a:moveTo>
                    <a:lnTo>
                      <a:pt x="161798" y="378333"/>
                    </a:lnTo>
                    <a:lnTo>
                      <a:pt x="161798" y="384048"/>
                    </a:lnTo>
                    <a:lnTo>
                      <a:pt x="146145" y="388669"/>
                    </a:lnTo>
                    <a:lnTo>
                      <a:pt x="132873" y="390540"/>
                    </a:lnTo>
                    <a:lnTo>
                      <a:pt x="123650" y="390816"/>
                    </a:lnTo>
                    <a:lnTo>
                      <a:pt x="170908" y="390816"/>
                    </a:lnTo>
                    <a:lnTo>
                      <a:pt x="171830" y="389382"/>
                    </a:lnTo>
                    <a:lnTo>
                      <a:pt x="171830" y="378333"/>
                    </a:lnTo>
                    <a:close/>
                  </a:path>
                  <a:path w="239395" h="401320" extrusionOk="0">
                    <a:moveTo>
                      <a:pt x="189738" y="287782"/>
                    </a:moveTo>
                    <a:lnTo>
                      <a:pt x="50165" y="287782"/>
                    </a:lnTo>
                    <a:lnTo>
                      <a:pt x="45847" y="292227"/>
                    </a:lnTo>
                    <a:lnTo>
                      <a:pt x="45847" y="319532"/>
                    </a:lnTo>
                    <a:lnTo>
                      <a:pt x="46354" y="321183"/>
                    </a:lnTo>
                    <a:lnTo>
                      <a:pt x="47244" y="322453"/>
                    </a:lnTo>
                    <a:lnTo>
                      <a:pt x="46354" y="323850"/>
                    </a:lnTo>
                    <a:lnTo>
                      <a:pt x="45847" y="325501"/>
                    </a:lnTo>
                    <a:lnTo>
                      <a:pt x="45847" y="344424"/>
                    </a:lnTo>
                    <a:lnTo>
                      <a:pt x="46354" y="345948"/>
                    </a:lnTo>
                    <a:lnTo>
                      <a:pt x="47244" y="347599"/>
                    </a:lnTo>
                    <a:lnTo>
                      <a:pt x="46354" y="348996"/>
                    </a:lnTo>
                    <a:lnTo>
                      <a:pt x="45847" y="350520"/>
                    </a:lnTo>
                    <a:lnTo>
                      <a:pt x="45847" y="374015"/>
                    </a:lnTo>
                    <a:lnTo>
                      <a:pt x="50165" y="378333"/>
                    </a:lnTo>
                    <a:lnTo>
                      <a:pt x="189738" y="378333"/>
                    </a:lnTo>
                    <a:lnTo>
                      <a:pt x="194055" y="374015"/>
                    </a:lnTo>
                    <a:lnTo>
                      <a:pt x="194055" y="368300"/>
                    </a:lnTo>
                    <a:lnTo>
                      <a:pt x="55879" y="368300"/>
                    </a:lnTo>
                    <a:lnTo>
                      <a:pt x="55879" y="352552"/>
                    </a:lnTo>
                    <a:lnTo>
                      <a:pt x="194055" y="352552"/>
                    </a:lnTo>
                    <a:lnTo>
                      <a:pt x="194055" y="350520"/>
                    </a:lnTo>
                    <a:lnTo>
                      <a:pt x="193675" y="348996"/>
                    </a:lnTo>
                    <a:lnTo>
                      <a:pt x="192913" y="347599"/>
                    </a:lnTo>
                    <a:lnTo>
                      <a:pt x="193675" y="345948"/>
                    </a:lnTo>
                    <a:lnTo>
                      <a:pt x="194055" y="344424"/>
                    </a:lnTo>
                    <a:lnTo>
                      <a:pt x="194055" y="342519"/>
                    </a:lnTo>
                    <a:lnTo>
                      <a:pt x="55879" y="342519"/>
                    </a:lnTo>
                    <a:lnTo>
                      <a:pt x="55879" y="327533"/>
                    </a:lnTo>
                    <a:lnTo>
                      <a:pt x="194055" y="327533"/>
                    </a:lnTo>
                    <a:lnTo>
                      <a:pt x="194055" y="325501"/>
                    </a:lnTo>
                    <a:lnTo>
                      <a:pt x="193675" y="323850"/>
                    </a:lnTo>
                    <a:lnTo>
                      <a:pt x="192913" y="322453"/>
                    </a:lnTo>
                    <a:lnTo>
                      <a:pt x="193675" y="321183"/>
                    </a:lnTo>
                    <a:lnTo>
                      <a:pt x="194055" y="319532"/>
                    </a:lnTo>
                    <a:lnTo>
                      <a:pt x="194055" y="317500"/>
                    </a:lnTo>
                    <a:lnTo>
                      <a:pt x="55879" y="317500"/>
                    </a:lnTo>
                    <a:lnTo>
                      <a:pt x="55879" y="297815"/>
                    </a:lnTo>
                    <a:lnTo>
                      <a:pt x="194055" y="297815"/>
                    </a:lnTo>
                    <a:lnTo>
                      <a:pt x="194055" y="292227"/>
                    </a:lnTo>
                    <a:lnTo>
                      <a:pt x="189738" y="287782"/>
                    </a:lnTo>
                    <a:close/>
                  </a:path>
                  <a:path w="239395" h="401320" extrusionOk="0">
                    <a:moveTo>
                      <a:pt x="194055" y="352552"/>
                    </a:moveTo>
                    <a:lnTo>
                      <a:pt x="184023" y="352552"/>
                    </a:lnTo>
                    <a:lnTo>
                      <a:pt x="184023" y="368300"/>
                    </a:lnTo>
                    <a:lnTo>
                      <a:pt x="194055" y="368300"/>
                    </a:lnTo>
                    <a:lnTo>
                      <a:pt x="194055" y="352552"/>
                    </a:lnTo>
                    <a:close/>
                  </a:path>
                  <a:path w="239395" h="401320" extrusionOk="0">
                    <a:moveTo>
                      <a:pt x="194055" y="327533"/>
                    </a:moveTo>
                    <a:lnTo>
                      <a:pt x="184023" y="327533"/>
                    </a:lnTo>
                    <a:lnTo>
                      <a:pt x="184023" y="342519"/>
                    </a:lnTo>
                    <a:lnTo>
                      <a:pt x="194055" y="342519"/>
                    </a:lnTo>
                    <a:lnTo>
                      <a:pt x="194055" y="327533"/>
                    </a:lnTo>
                    <a:close/>
                  </a:path>
                  <a:path w="239395" h="401320" extrusionOk="0">
                    <a:moveTo>
                      <a:pt x="194055" y="297815"/>
                    </a:moveTo>
                    <a:lnTo>
                      <a:pt x="184023" y="297815"/>
                    </a:lnTo>
                    <a:lnTo>
                      <a:pt x="184023" y="317500"/>
                    </a:lnTo>
                    <a:lnTo>
                      <a:pt x="194055" y="317500"/>
                    </a:lnTo>
                    <a:lnTo>
                      <a:pt x="194055" y="297815"/>
                    </a:lnTo>
                    <a:close/>
                  </a:path>
                  <a:path w="239395" h="401320" extrusionOk="0">
                    <a:moveTo>
                      <a:pt x="119633" y="0"/>
                    </a:moveTo>
                    <a:lnTo>
                      <a:pt x="73080" y="9358"/>
                    </a:lnTo>
                    <a:lnTo>
                      <a:pt x="35051" y="34861"/>
                    </a:lnTo>
                    <a:lnTo>
                      <a:pt x="9405" y="72651"/>
                    </a:lnTo>
                    <a:lnTo>
                      <a:pt x="0" y="118872"/>
                    </a:lnTo>
                    <a:lnTo>
                      <a:pt x="1940" y="140106"/>
                    </a:lnTo>
                    <a:lnTo>
                      <a:pt x="7620" y="160448"/>
                    </a:lnTo>
                    <a:lnTo>
                      <a:pt x="16823" y="179433"/>
                    </a:lnTo>
                    <a:lnTo>
                      <a:pt x="29337" y="196596"/>
                    </a:lnTo>
                    <a:lnTo>
                      <a:pt x="29591" y="197104"/>
                    </a:lnTo>
                    <a:lnTo>
                      <a:pt x="34553" y="202176"/>
                    </a:lnTo>
                    <a:lnTo>
                      <a:pt x="45100" y="215582"/>
                    </a:lnTo>
                    <a:lnTo>
                      <a:pt x="55576" y="234894"/>
                    </a:lnTo>
                    <a:lnTo>
                      <a:pt x="60325" y="257683"/>
                    </a:lnTo>
                    <a:lnTo>
                      <a:pt x="60325" y="287782"/>
                    </a:lnTo>
                    <a:lnTo>
                      <a:pt x="70357" y="287782"/>
                    </a:lnTo>
                    <a:lnTo>
                      <a:pt x="70357" y="257683"/>
                    </a:lnTo>
                    <a:lnTo>
                      <a:pt x="65545" y="232729"/>
                    </a:lnTo>
                    <a:lnTo>
                      <a:pt x="54721" y="211788"/>
                    </a:lnTo>
                    <a:lnTo>
                      <a:pt x="43301" y="196871"/>
                    </a:lnTo>
                    <a:lnTo>
                      <a:pt x="36702" y="189992"/>
                    </a:lnTo>
                    <a:lnTo>
                      <a:pt x="25249" y="174200"/>
                    </a:lnTo>
                    <a:lnTo>
                      <a:pt x="16890" y="156813"/>
                    </a:lnTo>
                    <a:lnTo>
                      <a:pt x="11771" y="138235"/>
                    </a:lnTo>
                    <a:lnTo>
                      <a:pt x="10032" y="118872"/>
                    </a:lnTo>
                    <a:lnTo>
                      <a:pt x="18674" y="76523"/>
                    </a:lnTo>
                    <a:lnTo>
                      <a:pt x="42211" y="41925"/>
                    </a:lnTo>
                    <a:lnTo>
                      <a:pt x="77059" y="18591"/>
                    </a:lnTo>
                    <a:lnTo>
                      <a:pt x="119633" y="10033"/>
                    </a:lnTo>
                    <a:lnTo>
                      <a:pt x="167193" y="10033"/>
                    </a:lnTo>
                    <a:lnTo>
                      <a:pt x="166187" y="9358"/>
                    </a:lnTo>
                    <a:lnTo>
                      <a:pt x="119633" y="0"/>
                    </a:lnTo>
                    <a:close/>
                  </a:path>
                  <a:path w="239395" h="401320" extrusionOk="0">
                    <a:moveTo>
                      <a:pt x="167193" y="10033"/>
                    </a:moveTo>
                    <a:lnTo>
                      <a:pt x="119633" y="10033"/>
                    </a:lnTo>
                    <a:lnTo>
                      <a:pt x="162208" y="18591"/>
                    </a:lnTo>
                    <a:lnTo>
                      <a:pt x="197056" y="41925"/>
                    </a:lnTo>
                    <a:lnTo>
                      <a:pt x="220593" y="76523"/>
                    </a:lnTo>
                    <a:lnTo>
                      <a:pt x="229234" y="118872"/>
                    </a:lnTo>
                    <a:lnTo>
                      <a:pt x="227496" y="138235"/>
                    </a:lnTo>
                    <a:lnTo>
                      <a:pt x="222376" y="156813"/>
                    </a:lnTo>
                    <a:lnTo>
                      <a:pt x="214018" y="174200"/>
                    </a:lnTo>
                    <a:lnTo>
                      <a:pt x="202565" y="189992"/>
                    </a:lnTo>
                    <a:lnTo>
                      <a:pt x="195966" y="196871"/>
                    </a:lnTo>
                    <a:lnTo>
                      <a:pt x="184546" y="211788"/>
                    </a:lnTo>
                    <a:lnTo>
                      <a:pt x="173722" y="232729"/>
                    </a:lnTo>
                    <a:lnTo>
                      <a:pt x="168909" y="257683"/>
                    </a:lnTo>
                    <a:lnTo>
                      <a:pt x="168909" y="287782"/>
                    </a:lnTo>
                    <a:lnTo>
                      <a:pt x="178943" y="287782"/>
                    </a:lnTo>
                    <a:lnTo>
                      <a:pt x="178943" y="257683"/>
                    </a:lnTo>
                    <a:lnTo>
                      <a:pt x="183709" y="234894"/>
                    </a:lnTo>
                    <a:lnTo>
                      <a:pt x="194214" y="215582"/>
                    </a:lnTo>
                    <a:lnTo>
                      <a:pt x="204767" y="202176"/>
                    </a:lnTo>
                    <a:lnTo>
                      <a:pt x="210184" y="196596"/>
                    </a:lnTo>
                    <a:lnTo>
                      <a:pt x="222658" y="179433"/>
                    </a:lnTo>
                    <a:lnTo>
                      <a:pt x="231775" y="160448"/>
                    </a:lnTo>
                    <a:lnTo>
                      <a:pt x="237366" y="140106"/>
                    </a:lnTo>
                    <a:lnTo>
                      <a:pt x="239268" y="118872"/>
                    </a:lnTo>
                    <a:lnTo>
                      <a:pt x="229862" y="72651"/>
                    </a:lnTo>
                    <a:lnTo>
                      <a:pt x="204216" y="34861"/>
                    </a:lnTo>
                    <a:lnTo>
                      <a:pt x="167193" y="10033"/>
                    </a:lnTo>
                    <a:close/>
                  </a:path>
                </a:pathLst>
              </a:custGeom>
              <a:solidFill>
                <a:srgbClr val="D54741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97" name="Google Shape;545;p65"/>
              <p:cNvSpPr/>
              <p:nvPr/>
            </p:nvSpPr>
            <p:spPr>
              <a:xfrm>
                <a:off x="-2068069" y="4326641"/>
                <a:ext cx="200025" cy="260985"/>
              </a:xfrm>
              <a:custGeom>
                <a:avLst/>
                <a:gdLst/>
                <a:ahLst/>
                <a:cxnLst/>
                <a:rect l="l" t="t" r="r" b="b"/>
                <a:pathLst>
                  <a:path w="200025" h="260985" extrusionOk="0">
                    <a:moveTo>
                      <a:pt x="99821" y="0"/>
                    </a:moveTo>
                    <a:lnTo>
                      <a:pt x="61025" y="7850"/>
                    </a:lnTo>
                    <a:lnTo>
                      <a:pt x="29289" y="29273"/>
                    </a:lnTo>
                    <a:lnTo>
                      <a:pt x="7864" y="61079"/>
                    </a:lnTo>
                    <a:lnTo>
                      <a:pt x="0" y="100075"/>
                    </a:lnTo>
                    <a:lnTo>
                      <a:pt x="1571" y="117721"/>
                    </a:lnTo>
                    <a:lnTo>
                      <a:pt x="24002" y="165226"/>
                    </a:lnTo>
                    <a:lnTo>
                      <a:pt x="31728" y="173535"/>
                    </a:lnTo>
                    <a:lnTo>
                      <a:pt x="43894" y="190071"/>
                    </a:lnTo>
                    <a:lnTo>
                      <a:pt x="55131" y="212822"/>
                    </a:lnTo>
                    <a:lnTo>
                      <a:pt x="60070" y="239775"/>
                    </a:lnTo>
                    <a:lnTo>
                      <a:pt x="60070" y="260603"/>
                    </a:lnTo>
                    <a:lnTo>
                      <a:pt x="94741" y="260603"/>
                    </a:lnTo>
                    <a:lnTo>
                      <a:pt x="94741" y="204342"/>
                    </a:lnTo>
                    <a:lnTo>
                      <a:pt x="95250" y="203199"/>
                    </a:lnTo>
                    <a:lnTo>
                      <a:pt x="96138" y="202310"/>
                    </a:lnTo>
                    <a:lnTo>
                      <a:pt x="119887" y="176910"/>
                    </a:lnTo>
                    <a:lnTo>
                      <a:pt x="82422" y="176910"/>
                    </a:lnTo>
                    <a:lnTo>
                      <a:pt x="80644" y="175767"/>
                    </a:lnTo>
                    <a:lnTo>
                      <a:pt x="79755" y="173862"/>
                    </a:lnTo>
                    <a:lnTo>
                      <a:pt x="78993" y="172084"/>
                    </a:lnTo>
                    <a:lnTo>
                      <a:pt x="79501" y="169798"/>
                    </a:lnTo>
                    <a:lnTo>
                      <a:pt x="80898" y="168401"/>
                    </a:lnTo>
                    <a:lnTo>
                      <a:pt x="109854" y="137921"/>
                    </a:lnTo>
                    <a:lnTo>
                      <a:pt x="78993" y="137921"/>
                    </a:lnTo>
                    <a:lnTo>
                      <a:pt x="77215" y="136778"/>
                    </a:lnTo>
                    <a:lnTo>
                      <a:pt x="76218" y="134619"/>
                    </a:lnTo>
                    <a:lnTo>
                      <a:pt x="75564" y="133095"/>
                    </a:lnTo>
                    <a:lnTo>
                      <a:pt x="75818" y="130936"/>
                    </a:lnTo>
                    <a:lnTo>
                      <a:pt x="77215" y="129412"/>
                    </a:lnTo>
                    <a:lnTo>
                      <a:pt x="116077" y="84454"/>
                    </a:lnTo>
                    <a:lnTo>
                      <a:pt x="117855" y="82295"/>
                    </a:lnTo>
                    <a:lnTo>
                      <a:pt x="121030" y="82168"/>
                    </a:lnTo>
                    <a:lnTo>
                      <a:pt x="196032" y="82168"/>
                    </a:lnTo>
                    <a:lnTo>
                      <a:pt x="191779" y="61079"/>
                    </a:lnTo>
                    <a:lnTo>
                      <a:pt x="170354" y="29273"/>
                    </a:lnTo>
                    <a:lnTo>
                      <a:pt x="138618" y="7850"/>
                    </a:lnTo>
                    <a:lnTo>
                      <a:pt x="99821" y="0"/>
                    </a:lnTo>
                    <a:close/>
                  </a:path>
                  <a:path w="200025" h="260985" extrusionOk="0">
                    <a:moveTo>
                      <a:pt x="196032" y="82168"/>
                    </a:moveTo>
                    <a:lnTo>
                      <a:pt x="121030" y="82168"/>
                    </a:lnTo>
                    <a:lnTo>
                      <a:pt x="125221" y="85851"/>
                    </a:lnTo>
                    <a:lnTo>
                      <a:pt x="125348" y="89026"/>
                    </a:lnTo>
                    <a:lnTo>
                      <a:pt x="123570" y="91058"/>
                    </a:lnTo>
                    <a:lnTo>
                      <a:pt x="92075" y="127761"/>
                    </a:lnTo>
                    <a:lnTo>
                      <a:pt x="123570" y="127761"/>
                    </a:lnTo>
                    <a:lnTo>
                      <a:pt x="125348" y="128904"/>
                    </a:lnTo>
                    <a:lnTo>
                      <a:pt x="126364" y="130809"/>
                    </a:lnTo>
                    <a:lnTo>
                      <a:pt x="127000" y="132587"/>
                    </a:lnTo>
                    <a:lnTo>
                      <a:pt x="126491" y="134619"/>
                    </a:lnTo>
                    <a:lnTo>
                      <a:pt x="125221" y="136270"/>
                    </a:lnTo>
                    <a:lnTo>
                      <a:pt x="96138" y="166750"/>
                    </a:lnTo>
                    <a:lnTo>
                      <a:pt x="133350" y="166750"/>
                    </a:lnTo>
                    <a:lnTo>
                      <a:pt x="135254" y="167893"/>
                    </a:lnTo>
                    <a:lnTo>
                      <a:pt x="136143" y="169798"/>
                    </a:lnTo>
                    <a:lnTo>
                      <a:pt x="136778" y="171576"/>
                    </a:lnTo>
                    <a:lnTo>
                      <a:pt x="136651" y="173862"/>
                    </a:lnTo>
                    <a:lnTo>
                      <a:pt x="135254" y="175259"/>
                    </a:lnTo>
                    <a:lnTo>
                      <a:pt x="104901" y="207644"/>
                    </a:lnTo>
                    <a:lnTo>
                      <a:pt x="104901" y="260603"/>
                    </a:lnTo>
                    <a:lnTo>
                      <a:pt x="139572" y="260603"/>
                    </a:lnTo>
                    <a:lnTo>
                      <a:pt x="139572" y="239775"/>
                    </a:lnTo>
                    <a:lnTo>
                      <a:pt x="144512" y="212822"/>
                    </a:lnTo>
                    <a:lnTo>
                      <a:pt x="155749" y="190071"/>
                    </a:lnTo>
                    <a:lnTo>
                      <a:pt x="167915" y="173535"/>
                    </a:lnTo>
                    <a:lnTo>
                      <a:pt x="175640" y="165226"/>
                    </a:lnTo>
                    <a:lnTo>
                      <a:pt x="185927" y="150725"/>
                    </a:lnTo>
                    <a:lnTo>
                      <a:pt x="193392" y="134873"/>
                    </a:lnTo>
                    <a:lnTo>
                      <a:pt x="193487" y="134619"/>
                    </a:lnTo>
                    <a:lnTo>
                      <a:pt x="198072" y="117721"/>
                    </a:lnTo>
                    <a:lnTo>
                      <a:pt x="199643" y="100075"/>
                    </a:lnTo>
                    <a:lnTo>
                      <a:pt x="196032" y="82168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</p:grpSp>
      <p:sp>
        <p:nvSpPr>
          <p:cNvPr id="109" name="Google Shape;655;p67"/>
          <p:cNvSpPr txBox="1"/>
          <p:nvPr/>
        </p:nvSpPr>
        <p:spPr>
          <a:xfrm>
            <a:off x="4494837" y="4171601"/>
            <a:ext cx="1093800" cy="2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Коллекторы</a:t>
            </a:r>
            <a:endParaRPr sz="14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1" name="Google Shape;652;p67"/>
          <p:cNvSpPr txBox="1"/>
          <p:nvPr/>
        </p:nvSpPr>
        <p:spPr>
          <a:xfrm>
            <a:off x="4537100" y="4427391"/>
            <a:ext cx="3519546" cy="659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hangingPunct="0"/>
            <a:r>
              <a:rPr lang="ru-RU" sz="1050" dirty="0">
                <a:latin typeface="Trebuchet MS" panose="020B0603020202020204" pitchFamily="34" charset="0"/>
              </a:rPr>
              <a:t>В целях развития коллекторного хозяйства за период </a:t>
            </a:r>
            <a:br>
              <a:rPr lang="ru-RU" sz="1050" dirty="0">
                <a:latin typeface="Trebuchet MS" panose="020B0603020202020204" pitchFamily="34" charset="0"/>
              </a:rPr>
            </a:br>
            <a:r>
              <a:rPr lang="ru-RU" sz="1050" dirty="0">
                <a:latin typeface="Trebuchet MS" panose="020B0603020202020204" pitchFamily="34" charset="0"/>
              </a:rPr>
              <a:t>с 2010 по 2020 гг. реконструировано </a:t>
            </a:r>
            <a:r>
              <a:rPr lang="ru-RU" sz="1050" b="1" dirty="0">
                <a:solidFill>
                  <a:srgbClr val="C00000"/>
                </a:solidFill>
                <a:latin typeface="Trebuchet MS"/>
                <a:ea typeface="Trebuchet MS"/>
                <a:cs typeface="Trebuchet MS"/>
              </a:rPr>
              <a:t>241,37 км</a:t>
            </a:r>
            <a:r>
              <a:rPr lang="ru-RU" sz="1050" dirty="0">
                <a:latin typeface="Trebuchet MS" panose="020B0603020202020204" pitchFamily="34" charset="0"/>
              </a:rPr>
              <a:t> и построено </a:t>
            </a:r>
            <a:r>
              <a:rPr lang="ru-RU" sz="1050" b="1" dirty="0">
                <a:solidFill>
                  <a:srgbClr val="C00000"/>
                </a:solidFill>
                <a:latin typeface="Trebuchet MS"/>
                <a:ea typeface="Trebuchet MS"/>
                <a:cs typeface="Trebuchet MS"/>
              </a:rPr>
              <a:t>46,11 км </a:t>
            </a:r>
            <a:r>
              <a:rPr lang="ru-RU" sz="1050" dirty="0">
                <a:latin typeface="Trebuchet MS" panose="020B0603020202020204" pitchFamily="34" charset="0"/>
              </a:rPr>
              <a:t>кабельных коммуникационных коллекторов </a:t>
            </a:r>
          </a:p>
        </p:txBody>
      </p:sp>
      <p:sp>
        <p:nvSpPr>
          <p:cNvPr id="112" name="Google Shape;652;p67"/>
          <p:cNvSpPr txBox="1"/>
          <p:nvPr/>
        </p:nvSpPr>
        <p:spPr>
          <a:xfrm>
            <a:off x="4500623" y="6242288"/>
            <a:ext cx="3519546" cy="336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r>
              <a:rPr lang="ru-RU" sz="1050" dirty="0">
                <a:latin typeface="Trebuchet MS" panose="020B0603020202020204" pitchFamily="34" charset="0"/>
              </a:rPr>
              <a:t>С 2010 по 2020 гг. год реконструировано </a:t>
            </a:r>
            <a:r>
              <a:rPr lang="ru-RU" sz="1050" b="1" dirty="0">
                <a:solidFill>
                  <a:srgbClr val="C00000"/>
                </a:solidFill>
                <a:latin typeface="Trebuchet MS"/>
                <a:ea typeface="Trebuchet MS"/>
                <a:cs typeface="Trebuchet MS"/>
              </a:rPr>
              <a:t>1150 км </a:t>
            </a:r>
            <a:r>
              <a:rPr lang="ru-RU" sz="1050" dirty="0">
                <a:latin typeface="Trebuchet MS" panose="020B0603020202020204" pitchFamily="34" charset="0"/>
              </a:rPr>
              <a:t>водопроводной и </a:t>
            </a:r>
            <a:r>
              <a:rPr lang="ru-RU" sz="1050" b="1" dirty="0">
                <a:solidFill>
                  <a:srgbClr val="C00000"/>
                </a:solidFill>
                <a:latin typeface="Trebuchet MS"/>
                <a:ea typeface="Trebuchet MS"/>
                <a:cs typeface="Trebuchet MS"/>
              </a:rPr>
              <a:t>522,3 км</a:t>
            </a:r>
            <a:r>
              <a:rPr lang="ru-RU" sz="1050" dirty="0">
                <a:latin typeface="Trebuchet MS" panose="020B0603020202020204" pitchFamily="34" charset="0"/>
              </a:rPr>
              <a:t> канализационной сети.</a:t>
            </a:r>
            <a:endParaRPr lang="ru-RU" sz="900" dirty="0">
              <a:effectLst/>
              <a:latin typeface="Trebuchet MS" panose="020B0603020202020204" pitchFamily="34" charset="0"/>
            </a:endParaRPr>
          </a:p>
        </p:txBody>
      </p:sp>
      <p:sp>
        <p:nvSpPr>
          <p:cNvPr id="117" name="Google Shape;652;p67"/>
          <p:cNvSpPr txBox="1"/>
          <p:nvPr/>
        </p:nvSpPr>
        <p:spPr>
          <a:xfrm>
            <a:off x="4537100" y="5420101"/>
            <a:ext cx="3637615" cy="336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hangingPunct="0"/>
            <a:r>
              <a:rPr lang="ru-RU" sz="1050" dirty="0">
                <a:latin typeface="Trebuchet MS" panose="020B0603020202020204" pitchFamily="34" charset="0"/>
              </a:rPr>
              <a:t>С 2010 по 2020 гг. реконструировано и построено</a:t>
            </a:r>
            <a:br>
              <a:rPr lang="ru-RU" sz="1050" dirty="0">
                <a:latin typeface="Trebuchet MS" panose="020B0603020202020204" pitchFamily="34" charset="0"/>
              </a:rPr>
            </a:br>
            <a:r>
              <a:rPr lang="ru-RU" sz="1050" b="1" dirty="0">
                <a:solidFill>
                  <a:srgbClr val="C00000"/>
                </a:solidFill>
                <a:latin typeface="Trebuchet MS"/>
                <a:ea typeface="Trebuchet MS"/>
                <a:cs typeface="Trebuchet MS"/>
              </a:rPr>
              <a:t>320,88 км </a:t>
            </a:r>
            <a:r>
              <a:rPr lang="ru-RU" sz="1050" dirty="0">
                <a:latin typeface="Trebuchet MS" panose="020B0603020202020204" pitchFamily="34" charset="0"/>
              </a:rPr>
              <a:t>сетей водостока</a:t>
            </a:r>
            <a:endParaRPr lang="ru-RU" sz="800" dirty="0">
              <a:latin typeface="Trebuchet MS" panose="020B0603020202020204" pitchFamily="34" charset="0"/>
            </a:endParaRPr>
          </a:p>
        </p:txBody>
      </p:sp>
      <p:sp>
        <p:nvSpPr>
          <p:cNvPr id="118" name="Google Shape;655;p67"/>
          <p:cNvSpPr txBox="1"/>
          <p:nvPr/>
        </p:nvSpPr>
        <p:spPr>
          <a:xfrm>
            <a:off x="4183671" y="5191801"/>
            <a:ext cx="1093800" cy="2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Водосток</a:t>
            </a:r>
            <a:endParaRPr sz="14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9" name="Google Shape;655;p67"/>
          <p:cNvSpPr txBox="1"/>
          <p:nvPr/>
        </p:nvSpPr>
        <p:spPr>
          <a:xfrm>
            <a:off x="3663420" y="5946791"/>
            <a:ext cx="3149181" cy="228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Водоснабжение и водоотведение</a:t>
            </a:r>
            <a:endParaRPr sz="14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3398641" y="5004917"/>
            <a:ext cx="632460" cy="632460"/>
            <a:chOff x="3139002" y="6064852"/>
            <a:chExt cx="632460" cy="632460"/>
          </a:xfrm>
        </p:grpSpPr>
        <p:sp>
          <p:nvSpPr>
            <p:cNvPr id="113" name="Google Shape;523;p65"/>
            <p:cNvSpPr/>
            <p:nvPr/>
          </p:nvSpPr>
          <p:spPr>
            <a:xfrm>
              <a:off x="3139002" y="6064852"/>
              <a:ext cx="632460" cy="632460"/>
            </a:xfrm>
            <a:custGeom>
              <a:avLst/>
              <a:gdLst/>
              <a:ahLst/>
              <a:cxnLst/>
              <a:rect l="l" t="t" r="r" b="b"/>
              <a:pathLst>
                <a:path w="632460" h="632460" extrusionOk="0">
                  <a:moveTo>
                    <a:pt x="0" y="316229"/>
                  </a:moveTo>
                  <a:lnTo>
                    <a:pt x="3428" y="269505"/>
                  </a:lnTo>
                  <a:lnTo>
                    <a:pt x="13388" y="224907"/>
                  </a:lnTo>
                  <a:lnTo>
                    <a:pt x="29390" y="182925"/>
                  </a:lnTo>
                  <a:lnTo>
                    <a:pt x="50946" y="144050"/>
                  </a:lnTo>
                  <a:lnTo>
                    <a:pt x="77565" y="108769"/>
                  </a:lnTo>
                  <a:lnTo>
                    <a:pt x="108759" y="77574"/>
                  </a:lnTo>
                  <a:lnTo>
                    <a:pt x="144038" y="50952"/>
                  </a:lnTo>
                  <a:lnTo>
                    <a:pt x="182914" y="29395"/>
                  </a:lnTo>
                  <a:lnTo>
                    <a:pt x="224898" y="13390"/>
                  </a:lnTo>
                  <a:lnTo>
                    <a:pt x="269499" y="3429"/>
                  </a:lnTo>
                  <a:lnTo>
                    <a:pt x="316230" y="0"/>
                  </a:lnTo>
                  <a:lnTo>
                    <a:pt x="362960" y="3429"/>
                  </a:lnTo>
                  <a:lnTo>
                    <a:pt x="407561" y="13390"/>
                  </a:lnTo>
                  <a:lnTo>
                    <a:pt x="449545" y="29395"/>
                  </a:lnTo>
                  <a:lnTo>
                    <a:pt x="488421" y="50952"/>
                  </a:lnTo>
                  <a:lnTo>
                    <a:pt x="523700" y="77574"/>
                  </a:lnTo>
                  <a:lnTo>
                    <a:pt x="554894" y="108769"/>
                  </a:lnTo>
                  <a:lnTo>
                    <a:pt x="581513" y="144050"/>
                  </a:lnTo>
                  <a:lnTo>
                    <a:pt x="603069" y="182925"/>
                  </a:lnTo>
                  <a:lnTo>
                    <a:pt x="619071" y="224907"/>
                  </a:lnTo>
                  <a:lnTo>
                    <a:pt x="629031" y="269505"/>
                  </a:lnTo>
                  <a:lnTo>
                    <a:pt x="632460" y="316229"/>
                  </a:lnTo>
                  <a:lnTo>
                    <a:pt x="629031" y="362954"/>
                  </a:lnTo>
                  <a:lnTo>
                    <a:pt x="619071" y="407552"/>
                  </a:lnTo>
                  <a:lnTo>
                    <a:pt x="603069" y="449534"/>
                  </a:lnTo>
                  <a:lnTo>
                    <a:pt x="581513" y="488409"/>
                  </a:lnTo>
                  <a:lnTo>
                    <a:pt x="554894" y="523690"/>
                  </a:lnTo>
                  <a:lnTo>
                    <a:pt x="523700" y="554885"/>
                  </a:lnTo>
                  <a:lnTo>
                    <a:pt x="488421" y="581507"/>
                  </a:lnTo>
                  <a:lnTo>
                    <a:pt x="449545" y="603064"/>
                  </a:lnTo>
                  <a:lnTo>
                    <a:pt x="407561" y="619069"/>
                  </a:lnTo>
                  <a:lnTo>
                    <a:pt x="362960" y="629030"/>
                  </a:lnTo>
                  <a:lnTo>
                    <a:pt x="316230" y="632460"/>
                  </a:lnTo>
                  <a:lnTo>
                    <a:pt x="269499" y="629030"/>
                  </a:lnTo>
                  <a:lnTo>
                    <a:pt x="224898" y="619069"/>
                  </a:lnTo>
                  <a:lnTo>
                    <a:pt x="182914" y="603064"/>
                  </a:lnTo>
                  <a:lnTo>
                    <a:pt x="144038" y="581507"/>
                  </a:lnTo>
                  <a:lnTo>
                    <a:pt x="108759" y="554885"/>
                  </a:lnTo>
                  <a:lnTo>
                    <a:pt x="77565" y="523690"/>
                  </a:lnTo>
                  <a:lnTo>
                    <a:pt x="50946" y="488409"/>
                  </a:lnTo>
                  <a:lnTo>
                    <a:pt x="29390" y="449534"/>
                  </a:lnTo>
                  <a:lnTo>
                    <a:pt x="13388" y="407552"/>
                  </a:lnTo>
                  <a:lnTo>
                    <a:pt x="3428" y="362954"/>
                  </a:lnTo>
                  <a:lnTo>
                    <a:pt x="0" y="316229"/>
                  </a:lnTo>
                  <a:close/>
                </a:path>
              </a:pathLst>
            </a:custGeom>
            <a:solidFill>
              <a:schemeClr val="bg1"/>
            </a:solidFill>
            <a:ln w="19800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pic>
          <p:nvPicPr>
            <p:cNvPr id="82" name="Рисунок 81"/>
            <p:cNvPicPr>
              <a:picLocks noChangeAspect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453" y="6197293"/>
              <a:ext cx="358487" cy="358487"/>
            </a:xfrm>
            <a:prstGeom prst="rect">
              <a:avLst/>
            </a:prstGeom>
          </p:spPr>
        </p:pic>
      </p:grpSp>
      <p:grpSp>
        <p:nvGrpSpPr>
          <p:cNvPr id="14" name="Группа 13"/>
          <p:cNvGrpSpPr/>
          <p:nvPr/>
        </p:nvGrpSpPr>
        <p:grpSpPr>
          <a:xfrm>
            <a:off x="2942954" y="5818902"/>
            <a:ext cx="632460" cy="632460"/>
            <a:chOff x="3631968" y="5193436"/>
            <a:chExt cx="632460" cy="632460"/>
          </a:xfrm>
        </p:grpSpPr>
        <p:sp>
          <p:nvSpPr>
            <p:cNvPr id="102" name="Google Shape;523;p65"/>
            <p:cNvSpPr/>
            <p:nvPr/>
          </p:nvSpPr>
          <p:spPr>
            <a:xfrm>
              <a:off x="3631968" y="5193436"/>
              <a:ext cx="632460" cy="632460"/>
            </a:xfrm>
            <a:custGeom>
              <a:avLst/>
              <a:gdLst/>
              <a:ahLst/>
              <a:cxnLst/>
              <a:rect l="l" t="t" r="r" b="b"/>
              <a:pathLst>
                <a:path w="632460" h="632460" extrusionOk="0">
                  <a:moveTo>
                    <a:pt x="0" y="316229"/>
                  </a:moveTo>
                  <a:lnTo>
                    <a:pt x="3428" y="269505"/>
                  </a:lnTo>
                  <a:lnTo>
                    <a:pt x="13388" y="224907"/>
                  </a:lnTo>
                  <a:lnTo>
                    <a:pt x="29390" y="182925"/>
                  </a:lnTo>
                  <a:lnTo>
                    <a:pt x="50946" y="144050"/>
                  </a:lnTo>
                  <a:lnTo>
                    <a:pt x="77565" y="108769"/>
                  </a:lnTo>
                  <a:lnTo>
                    <a:pt x="108759" y="77574"/>
                  </a:lnTo>
                  <a:lnTo>
                    <a:pt x="144038" y="50952"/>
                  </a:lnTo>
                  <a:lnTo>
                    <a:pt x="182914" y="29395"/>
                  </a:lnTo>
                  <a:lnTo>
                    <a:pt x="224898" y="13390"/>
                  </a:lnTo>
                  <a:lnTo>
                    <a:pt x="269499" y="3429"/>
                  </a:lnTo>
                  <a:lnTo>
                    <a:pt x="316230" y="0"/>
                  </a:lnTo>
                  <a:lnTo>
                    <a:pt x="362960" y="3429"/>
                  </a:lnTo>
                  <a:lnTo>
                    <a:pt x="407561" y="13390"/>
                  </a:lnTo>
                  <a:lnTo>
                    <a:pt x="449545" y="29395"/>
                  </a:lnTo>
                  <a:lnTo>
                    <a:pt x="488421" y="50952"/>
                  </a:lnTo>
                  <a:lnTo>
                    <a:pt x="523700" y="77574"/>
                  </a:lnTo>
                  <a:lnTo>
                    <a:pt x="554894" y="108769"/>
                  </a:lnTo>
                  <a:lnTo>
                    <a:pt x="581513" y="144050"/>
                  </a:lnTo>
                  <a:lnTo>
                    <a:pt x="603069" y="182925"/>
                  </a:lnTo>
                  <a:lnTo>
                    <a:pt x="619071" y="224907"/>
                  </a:lnTo>
                  <a:lnTo>
                    <a:pt x="629031" y="269505"/>
                  </a:lnTo>
                  <a:lnTo>
                    <a:pt x="632460" y="316229"/>
                  </a:lnTo>
                  <a:lnTo>
                    <a:pt x="629031" y="362954"/>
                  </a:lnTo>
                  <a:lnTo>
                    <a:pt x="619071" y="407552"/>
                  </a:lnTo>
                  <a:lnTo>
                    <a:pt x="603069" y="449534"/>
                  </a:lnTo>
                  <a:lnTo>
                    <a:pt x="581513" y="488409"/>
                  </a:lnTo>
                  <a:lnTo>
                    <a:pt x="554894" y="523690"/>
                  </a:lnTo>
                  <a:lnTo>
                    <a:pt x="523700" y="554885"/>
                  </a:lnTo>
                  <a:lnTo>
                    <a:pt x="488421" y="581507"/>
                  </a:lnTo>
                  <a:lnTo>
                    <a:pt x="449545" y="603064"/>
                  </a:lnTo>
                  <a:lnTo>
                    <a:pt x="407561" y="619069"/>
                  </a:lnTo>
                  <a:lnTo>
                    <a:pt x="362960" y="629030"/>
                  </a:lnTo>
                  <a:lnTo>
                    <a:pt x="316230" y="632460"/>
                  </a:lnTo>
                  <a:lnTo>
                    <a:pt x="269499" y="629030"/>
                  </a:lnTo>
                  <a:lnTo>
                    <a:pt x="224898" y="619069"/>
                  </a:lnTo>
                  <a:lnTo>
                    <a:pt x="182914" y="603064"/>
                  </a:lnTo>
                  <a:lnTo>
                    <a:pt x="144038" y="581507"/>
                  </a:lnTo>
                  <a:lnTo>
                    <a:pt x="108759" y="554885"/>
                  </a:lnTo>
                  <a:lnTo>
                    <a:pt x="77565" y="523690"/>
                  </a:lnTo>
                  <a:lnTo>
                    <a:pt x="50946" y="488409"/>
                  </a:lnTo>
                  <a:lnTo>
                    <a:pt x="29390" y="449534"/>
                  </a:lnTo>
                  <a:lnTo>
                    <a:pt x="13388" y="407552"/>
                  </a:lnTo>
                  <a:lnTo>
                    <a:pt x="3428" y="362954"/>
                  </a:lnTo>
                  <a:lnTo>
                    <a:pt x="0" y="316229"/>
                  </a:lnTo>
                  <a:close/>
                </a:path>
              </a:pathLst>
            </a:custGeom>
            <a:solidFill>
              <a:schemeClr val="bg1"/>
            </a:solidFill>
            <a:ln w="19800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2011" y="5320322"/>
              <a:ext cx="530778" cy="425203"/>
            </a:xfrm>
            <a:prstGeom prst="rect">
              <a:avLst/>
            </a:prstGeom>
          </p:spPr>
        </p:pic>
      </p:grpSp>
      <p:sp>
        <p:nvSpPr>
          <p:cNvPr id="125" name="Google Shape;648;p67"/>
          <p:cNvSpPr txBox="1"/>
          <p:nvPr/>
        </p:nvSpPr>
        <p:spPr>
          <a:xfrm>
            <a:off x="8715720" y="6202680"/>
            <a:ext cx="3327398" cy="498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r>
              <a:rPr lang="ru-RU" sz="1050" dirty="0">
                <a:latin typeface="Trebuchet MS" panose="020B0603020202020204" pitchFamily="34" charset="0"/>
              </a:rPr>
              <a:t>Износ водопроводных сетей за 10 лет сократился на 2,8 пункта до </a:t>
            </a:r>
            <a:r>
              <a:rPr lang="ru-RU" sz="1050" b="1" dirty="0">
                <a:solidFill>
                  <a:srgbClr val="C00000"/>
                </a:solidFill>
                <a:latin typeface="Trebuchet MS" panose="020B0603020202020204" pitchFamily="34" charset="0"/>
              </a:rPr>
              <a:t>51,6%, </a:t>
            </a:r>
            <a:r>
              <a:rPr lang="ru-RU" sz="1050" dirty="0">
                <a:solidFill>
                  <a:schemeClr val="tx2">
                    <a:lumMod val="10000"/>
                  </a:schemeClr>
                </a:solidFill>
                <a:latin typeface="Trebuchet MS" panose="020B0603020202020204" pitchFamily="34" charset="0"/>
              </a:rPr>
              <a:t>износ сетей водоотведения снизился на 0.1 пункта до</a:t>
            </a:r>
            <a:r>
              <a:rPr lang="ru-RU" sz="1050" b="1" dirty="0">
                <a:solidFill>
                  <a:srgbClr val="C00000"/>
                </a:solidFill>
                <a:latin typeface="Trebuchet MS" panose="020B0603020202020204" pitchFamily="34" charset="0"/>
              </a:rPr>
              <a:t> 68,4%</a:t>
            </a:r>
            <a:endParaRPr lang="ru-RU" sz="800" dirty="0">
              <a:solidFill>
                <a:srgbClr val="C00000"/>
              </a:solidFill>
              <a:effectLst/>
              <a:latin typeface="Trebuchet MS" panose="020B0603020202020204" pitchFamily="34" charset="0"/>
            </a:endParaRPr>
          </a:p>
        </p:txBody>
      </p:sp>
      <p:sp>
        <p:nvSpPr>
          <p:cNvPr id="126" name="Google Shape;648;p67"/>
          <p:cNvSpPr txBox="1"/>
          <p:nvPr/>
        </p:nvSpPr>
        <p:spPr>
          <a:xfrm>
            <a:off x="8715720" y="5315326"/>
            <a:ext cx="3327398" cy="659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r>
              <a:rPr lang="ru-RU" sz="1050" dirty="0">
                <a:latin typeface="Trebuchet MS" panose="020B0603020202020204" pitchFamily="34" charset="0"/>
              </a:rPr>
              <a:t>Износ сетей за 10 лет сократился до </a:t>
            </a:r>
            <a:r>
              <a:rPr lang="ru-RU" sz="1050" b="1" dirty="0">
                <a:solidFill>
                  <a:srgbClr val="C00000"/>
                </a:solidFill>
                <a:latin typeface="Trebuchet MS" panose="020B0603020202020204" pitchFamily="34" charset="0"/>
              </a:rPr>
              <a:t>42,9%</a:t>
            </a:r>
          </a:p>
          <a:p>
            <a:r>
              <a:rPr lang="ru-RU" sz="1050" dirty="0">
                <a:solidFill>
                  <a:srgbClr val="00B050"/>
                </a:solidFill>
                <a:latin typeface="Trebuchet MS" panose="020B0603020202020204" pitchFamily="34" charset="0"/>
              </a:rPr>
              <a:t>Собрано около </a:t>
            </a:r>
            <a:r>
              <a:rPr lang="ru-RU" sz="1050" b="1" dirty="0">
                <a:solidFill>
                  <a:srgbClr val="C00000"/>
                </a:solidFill>
                <a:latin typeface="Trebuchet MS"/>
                <a:ea typeface="Trebuchet MS"/>
                <a:cs typeface="Trebuchet MS"/>
              </a:rPr>
              <a:t>18 000 тонн </a:t>
            </a:r>
            <a:r>
              <a:rPr lang="ru-RU" sz="1050" dirty="0">
                <a:solidFill>
                  <a:srgbClr val="00B050"/>
                </a:solidFill>
                <a:latin typeface="Trebuchet MS" panose="020B0603020202020204" pitchFamily="34" charset="0"/>
              </a:rPr>
              <a:t>плавающего мусора</a:t>
            </a:r>
          </a:p>
          <a:p>
            <a:r>
              <a:rPr lang="ru-RU" sz="1050" dirty="0">
                <a:solidFill>
                  <a:srgbClr val="00B050"/>
                </a:solidFill>
                <a:latin typeface="Trebuchet MS" panose="020B0603020202020204" pitchFamily="34" charset="0"/>
              </a:rPr>
              <a:t>Направлено на переработку </a:t>
            </a:r>
            <a:r>
              <a:rPr lang="ru-RU" sz="1050" b="1" dirty="0">
                <a:solidFill>
                  <a:srgbClr val="C00000"/>
                </a:solidFill>
                <a:latin typeface="Trebuchet MS"/>
                <a:ea typeface="Trebuchet MS"/>
                <a:cs typeface="Trebuchet MS"/>
              </a:rPr>
              <a:t>3 700 тыс. тонн </a:t>
            </a:r>
            <a:r>
              <a:rPr lang="ru-RU" sz="1050" dirty="0">
                <a:solidFill>
                  <a:srgbClr val="00B050"/>
                </a:solidFill>
                <a:latin typeface="Trebuchet MS" panose="020B0603020202020204" pitchFamily="34" charset="0"/>
              </a:rPr>
              <a:t>осадка, извлеченного из водоемов</a:t>
            </a:r>
          </a:p>
        </p:txBody>
      </p:sp>
      <p:sp>
        <p:nvSpPr>
          <p:cNvPr id="127" name="Google Shape;648;p67"/>
          <p:cNvSpPr txBox="1"/>
          <p:nvPr/>
        </p:nvSpPr>
        <p:spPr>
          <a:xfrm>
            <a:off x="8715720" y="4427391"/>
            <a:ext cx="3327398" cy="336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r>
              <a:rPr lang="ru-RU" sz="1050" dirty="0">
                <a:latin typeface="Trebuchet MS" panose="020B0603020202020204" pitchFamily="34" charset="0"/>
              </a:rPr>
              <a:t>Износ сетей за 10 лет сократился на 8 пунктов </a:t>
            </a:r>
          </a:p>
          <a:p>
            <a:r>
              <a:rPr lang="ru-RU" sz="1050" dirty="0">
                <a:latin typeface="Trebuchet MS" panose="020B0603020202020204" pitchFamily="34" charset="0"/>
              </a:rPr>
              <a:t>до </a:t>
            </a:r>
            <a:r>
              <a:rPr lang="ru-RU" sz="1050" b="1" dirty="0">
                <a:solidFill>
                  <a:srgbClr val="C00000"/>
                </a:solidFill>
                <a:latin typeface="Trebuchet MS" panose="020B0603020202020204" pitchFamily="34" charset="0"/>
              </a:rPr>
              <a:t>17,0%</a:t>
            </a:r>
            <a:endParaRPr lang="ru-RU" sz="1050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28" name="Google Shape;637;p67"/>
          <p:cNvSpPr/>
          <p:nvPr/>
        </p:nvSpPr>
        <p:spPr>
          <a:xfrm>
            <a:off x="8413802" y="1540785"/>
            <a:ext cx="144000" cy="1440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9" name="Google Shape;637;p67"/>
          <p:cNvSpPr/>
          <p:nvPr/>
        </p:nvSpPr>
        <p:spPr>
          <a:xfrm>
            <a:off x="8413802" y="2370028"/>
            <a:ext cx="144000" cy="1440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0" name="Google Shape;637;p67"/>
          <p:cNvSpPr/>
          <p:nvPr/>
        </p:nvSpPr>
        <p:spPr>
          <a:xfrm>
            <a:off x="8413802" y="3404815"/>
            <a:ext cx="144000" cy="1440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1" name="Google Shape;637;p67"/>
          <p:cNvSpPr/>
          <p:nvPr/>
        </p:nvSpPr>
        <p:spPr>
          <a:xfrm>
            <a:off x="8413802" y="4464014"/>
            <a:ext cx="144000" cy="1440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2" name="Google Shape;637;p67"/>
          <p:cNvSpPr/>
          <p:nvPr/>
        </p:nvSpPr>
        <p:spPr>
          <a:xfrm>
            <a:off x="8413802" y="5333669"/>
            <a:ext cx="144000" cy="1440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3" name="Google Shape;637;p67"/>
          <p:cNvSpPr/>
          <p:nvPr/>
        </p:nvSpPr>
        <p:spPr>
          <a:xfrm>
            <a:off x="8413802" y="6228468"/>
            <a:ext cx="144000" cy="1440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68"/>
          <p:cNvSpPr txBox="1"/>
          <p:nvPr/>
        </p:nvSpPr>
        <p:spPr>
          <a:xfrm>
            <a:off x="6576895" y="3124004"/>
            <a:ext cx="2014604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Trebuchet MS"/>
              <a:buChar char="​"/>
            </a:pPr>
            <a:r>
              <a:rPr lang="ru-RU" sz="1600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Умный контроль </a:t>
            </a:r>
            <a:br>
              <a:rPr lang="ru-RU" sz="1600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ru-RU" sz="1600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энергопотребления</a:t>
            </a:r>
            <a:endParaRPr sz="1600" dirty="0">
              <a:solidFill>
                <a:srgbClr val="C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68" name="Google Shape;668;p68"/>
          <p:cNvSpPr txBox="1"/>
          <p:nvPr/>
        </p:nvSpPr>
        <p:spPr>
          <a:xfrm>
            <a:off x="6576843" y="3769229"/>
            <a:ext cx="2014604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Trebuchet MS"/>
              <a:buChar char="​"/>
            </a:pPr>
            <a:r>
              <a:rPr lang="ru-RU" sz="1600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Реконструировать и модернизировать существующие станции </a:t>
            </a:r>
            <a:endParaRPr dirty="0"/>
          </a:p>
        </p:txBody>
      </p:sp>
      <p:sp>
        <p:nvSpPr>
          <p:cNvPr id="669" name="Google Shape;669;p68"/>
          <p:cNvSpPr txBox="1"/>
          <p:nvPr/>
        </p:nvSpPr>
        <p:spPr>
          <a:xfrm>
            <a:off x="6576947" y="4934713"/>
            <a:ext cx="2014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Trebuchet MS"/>
              <a:buChar char="​"/>
            </a:pPr>
            <a:r>
              <a:rPr lang="ru-RU" sz="160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Адаптация к спросу энергоресурсов</a:t>
            </a:r>
            <a:endParaRPr sz="1600">
              <a:solidFill>
                <a:srgbClr val="C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670" name="Google Shape;670;p68"/>
          <p:cNvCxnSpPr/>
          <p:nvPr/>
        </p:nvCxnSpPr>
        <p:spPr>
          <a:xfrm>
            <a:off x="6576947" y="3722144"/>
            <a:ext cx="2666250" cy="0"/>
          </a:xfrm>
          <a:prstGeom prst="straightConnector1">
            <a:avLst/>
          </a:prstGeom>
          <a:noFill/>
          <a:ln w="19050" cap="rnd" cmpd="sng">
            <a:solidFill>
              <a:srgbClr val="BFBFBF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671" name="Google Shape;671;p68"/>
          <p:cNvCxnSpPr/>
          <p:nvPr/>
        </p:nvCxnSpPr>
        <p:spPr>
          <a:xfrm>
            <a:off x="6576872" y="4814719"/>
            <a:ext cx="2666400" cy="0"/>
          </a:xfrm>
          <a:prstGeom prst="straightConnector1">
            <a:avLst/>
          </a:prstGeom>
          <a:noFill/>
          <a:ln w="19050" cap="rnd" cmpd="sng">
            <a:solidFill>
              <a:srgbClr val="BFBFBF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672" name="Google Shape;672;p68"/>
          <p:cNvCxnSpPr/>
          <p:nvPr/>
        </p:nvCxnSpPr>
        <p:spPr>
          <a:xfrm>
            <a:off x="6576947" y="5610225"/>
            <a:ext cx="2666250" cy="0"/>
          </a:xfrm>
          <a:prstGeom prst="straightConnector1">
            <a:avLst/>
          </a:prstGeom>
          <a:noFill/>
          <a:ln w="19050" cap="rnd" cmpd="sng">
            <a:solidFill>
              <a:srgbClr val="BFBFBF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673" name="Google Shape;673;p68"/>
          <p:cNvSpPr txBox="1">
            <a:spLocks noGrp="1"/>
          </p:cNvSpPr>
          <p:nvPr>
            <p:ph type="title"/>
          </p:nvPr>
        </p:nvSpPr>
        <p:spPr>
          <a:xfrm>
            <a:off x="646384" y="738427"/>
            <a:ext cx="11034176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Trebuchet MS"/>
              <a:buNone/>
            </a:pPr>
            <a:r>
              <a:rPr lang="ru-RU" sz="2400" dirty="0"/>
              <a:t>Подход к трансформации отрасли энергетики и ЖКХ поменялся: города должны отходить от традиционных и устаревших решений</a:t>
            </a:r>
            <a:endParaRPr sz="2400" dirty="0"/>
          </a:p>
        </p:txBody>
      </p:sp>
      <p:sp>
        <p:nvSpPr>
          <p:cNvPr id="674" name="Google Shape;674;p68"/>
          <p:cNvSpPr/>
          <p:nvPr/>
        </p:nvSpPr>
        <p:spPr>
          <a:xfrm>
            <a:off x="629999" y="1548450"/>
            <a:ext cx="1037831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Пример: «Как решить проблему энергообеспечения в городе?»</a:t>
            </a:r>
            <a:endParaRPr sz="2200" b="1">
              <a:solidFill>
                <a:srgbClr val="C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75" name="Google Shape;675;p68"/>
          <p:cNvSpPr txBox="1"/>
          <p:nvPr/>
        </p:nvSpPr>
        <p:spPr>
          <a:xfrm>
            <a:off x="587686" y="2435779"/>
            <a:ext cx="499564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3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0" i="0" u="none" strike="noStrike" cap="none" dirty="0">
                <a:solidFill>
                  <a:srgbClr val="505050"/>
                </a:solidFill>
                <a:latin typeface="Trebuchet MS"/>
                <a:ea typeface="Trebuchet MS"/>
                <a:cs typeface="Trebuchet MS"/>
                <a:sym typeface="Trebuchet MS"/>
              </a:rPr>
              <a:t>Традиционные/устаревшие решения</a:t>
            </a:r>
            <a:endParaRPr sz="2200" b="0" i="0" u="none" strike="noStrike" cap="none" dirty="0">
              <a:solidFill>
                <a:srgbClr val="50505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76" name="Google Shape;676;p68"/>
          <p:cNvSpPr txBox="1"/>
          <p:nvPr/>
        </p:nvSpPr>
        <p:spPr>
          <a:xfrm>
            <a:off x="6548689" y="2350801"/>
            <a:ext cx="4995640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3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0" i="0" u="none" strike="noStrike" cap="none" dirty="0">
                <a:solidFill>
                  <a:srgbClr val="505050"/>
                </a:solidFill>
                <a:latin typeface="Trebuchet MS"/>
                <a:ea typeface="Trebuchet MS"/>
                <a:cs typeface="Trebuchet MS"/>
                <a:sym typeface="Trebuchet MS"/>
              </a:rPr>
              <a:t>Современные решения – внедрение «устойчивых» технологий </a:t>
            </a:r>
            <a:endParaRPr sz="2200" b="0" i="0" u="none" strike="noStrike" cap="none" dirty="0">
              <a:solidFill>
                <a:srgbClr val="50505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77" name="Google Shape;677;p68"/>
          <p:cNvSpPr txBox="1"/>
          <p:nvPr/>
        </p:nvSpPr>
        <p:spPr>
          <a:xfrm>
            <a:off x="629400" y="3065458"/>
            <a:ext cx="213285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Trebuchet MS"/>
              <a:buChar char="​"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Добавить еще </a:t>
            </a:r>
            <a:br>
              <a:rPr lang="ru-RU" sz="1600" dirty="0">
                <a:solidFill>
                  <a:schemeClr val="bg1">
                    <a:lumMod val="50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одну подстанцию</a:t>
            </a:r>
            <a:endParaRPr sz="1600" dirty="0">
              <a:solidFill>
                <a:schemeClr val="bg1">
                  <a:lumMod val="50000"/>
                </a:schemeClr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78" name="Google Shape;678;p68"/>
          <p:cNvSpPr txBox="1"/>
          <p:nvPr/>
        </p:nvSpPr>
        <p:spPr>
          <a:xfrm>
            <a:off x="630000" y="4808056"/>
            <a:ext cx="2396066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Trebuchet MS"/>
              <a:buChar char="​"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Вывод из эксплуатации энергоемкого оборудования</a:t>
            </a:r>
            <a:endParaRPr sz="1600" dirty="0">
              <a:solidFill>
                <a:schemeClr val="bg1">
                  <a:lumMod val="50000"/>
                </a:schemeClr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79" name="Google Shape;679;p68"/>
          <p:cNvSpPr/>
          <p:nvPr/>
        </p:nvSpPr>
        <p:spPr>
          <a:xfrm>
            <a:off x="8963025" y="3065458"/>
            <a:ext cx="2600175" cy="2554292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680" name="Google Shape;680;p68"/>
          <p:cNvCxnSpPr/>
          <p:nvPr/>
        </p:nvCxnSpPr>
        <p:spPr>
          <a:xfrm>
            <a:off x="629400" y="3722144"/>
            <a:ext cx="2666250" cy="0"/>
          </a:xfrm>
          <a:prstGeom prst="straightConnector1">
            <a:avLst/>
          </a:prstGeom>
          <a:noFill/>
          <a:ln w="19050" cap="rnd" cmpd="sng">
            <a:solidFill>
              <a:srgbClr val="BFBFBF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681" name="Google Shape;681;p68"/>
          <p:cNvSpPr txBox="1"/>
          <p:nvPr/>
        </p:nvSpPr>
        <p:spPr>
          <a:xfrm>
            <a:off x="626408" y="3928671"/>
            <a:ext cx="213285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Trebuchet MS"/>
              <a:buChar char="​"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Проложить новую магистральную сеть</a:t>
            </a:r>
            <a:endParaRPr sz="1600" dirty="0">
              <a:solidFill>
                <a:schemeClr val="bg1">
                  <a:lumMod val="50000"/>
                </a:schemeClr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682" name="Google Shape;682;p68"/>
          <p:cNvCxnSpPr/>
          <p:nvPr/>
        </p:nvCxnSpPr>
        <p:spPr>
          <a:xfrm>
            <a:off x="630000" y="4697829"/>
            <a:ext cx="2666250" cy="0"/>
          </a:xfrm>
          <a:prstGeom prst="straightConnector1">
            <a:avLst/>
          </a:prstGeom>
          <a:noFill/>
          <a:ln w="19050" cap="rnd" cmpd="sng">
            <a:solidFill>
              <a:srgbClr val="BFBFBF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683" name="Google Shape;683;p68"/>
          <p:cNvCxnSpPr/>
          <p:nvPr/>
        </p:nvCxnSpPr>
        <p:spPr>
          <a:xfrm>
            <a:off x="629400" y="5619750"/>
            <a:ext cx="2666250" cy="0"/>
          </a:xfrm>
          <a:prstGeom prst="straightConnector1">
            <a:avLst/>
          </a:prstGeom>
          <a:noFill/>
          <a:ln w="19050" cap="rnd" cmpd="sng">
            <a:solidFill>
              <a:srgbClr val="BFBFBF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685" name="Google Shape;685;p68"/>
          <p:cNvCxnSpPr/>
          <p:nvPr/>
        </p:nvCxnSpPr>
        <p:spPr>
          <a:xfrm>
            <a:off x="630000" y="2294000"/>
            <a:ext cx="10933200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86" name="Google Shape;686;p68"/>
          <p:cNvPicPr preferRelativeResize="0"/>
          <p:nvPr/>
        </p:nvPicPr>
        <p:blipFill rotWithShape="1">
          <a:blip r:embed="rId3">
            <a:alphaModFix/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3025467" y="3065458"/>
            <a:ext cx="2413432" cy="2554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68"/>
          <p:cNvPicPr preferRelativeResize="0"/>
          <p:nvPr/>
        </p:nvPicPr>
        <p:blipFill rotWithShape="1">
          <a:blip r:embed="rId4">
            <a:alphaModFix/>
          </a:blip>
          <a:srcRect t="22623" b="6803"/>
          <a:stretch/>
        </p:blipFill>
        <p:spPr>
          <a:xfrm>
            <a:off x="8963025" y="4395786"/>
            <a:ext cx="2600175" cy="1223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68"/>
          <p:cNvPicPr preferRelativeResize="0"/>
          <p:nvPr/>
        </p:nvPicPr>
        <p:blipFill rotWithShape="1">
          <a:blip r:embed="rId5">
            <a:alphaModFix/>
          </a:blip>
          <a:srcRect r="34117"/>
          <a:stretch/>
        </p:blipFill>
        <p:spPr>
          <a:xfrm>
            <a:off x="8963027" y="3065458"/>
            <a:ext cx="1310940" cy="1327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68"/>
          <p:cNvPicPr preferRelativeResize="0"/>
          <p:nvPr/>
        </p:nvPicPr>
        <p:blipFill rotWithShape="1">
          <a:blip r:embed="rId6">
            <a:alphaModFix/>
          </a:blip>
          <a:srcRect l="6487" r="28951"/>
          <a:stretch/>
        </p:blipFill>
        <p:spPr>
          <a:xfrm>
            <a:off x="10273967" y="3065458"/>
            <a:ext cx="1289233" cy="13271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0" name="Google Shape;690;p68"/>
          <p:cNvCxnSpPr/>
          <p:nvPr/>
        </p:nvCxnSpPr>
        <p:spPr>
          <a:xfrm rot="10800000" flipH="1">
            <a:off x="8963025" y="4392414"/>
            <a:ext cx="2600175" cy="3571"/>
          </a:xfrm>
          <a:prstGeom prst="straightConnector1">
            <a:avLst/>
          </a:prstGeom>
          <a:noFill/>
          <a:ln w="1905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91" name="Google Shape;691;p68"/>
          <p:cNvCxnSpPr/>
          <p:nvPr/>
        </p:nvCxnSpPr>
        <p:spPr>
          <a:xfrm>
            <a:off x="10273967" y="3065458"/>
            <a:ext cx="0" cy="1327210"/>
          </a:xfrm>
          <a:prstGeom prst="straightConnector1">
            <a:avLst/>
          </a:prstGeom>
          <a:noFill/>
          <a:ln w="1905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92" name="Google Shape;692;p68"/>
          <p:cNvCxnSpPr/>
          <p:nvPr/>
        </p:nvCxnSpPr>
        <p:spPr>
          <a:xfrm>
            <a:off x="3025466" y="3065458"/>
            <a:ext cx="0" cy="2554292"/>
          </a:xfrm>
          <a:prstGeom prst="straightConnector1">
            <a:avLst/>
          </a:prstGeom>
          <a:noFill/>
          <a:ln w="349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93" name="Google Shape;693;p68"/>
          <p:cNvCxnSpPr/>
          <p:nvPr/>
        </p:nvCxnSpPr>
        <p:spPr>
          <a:xfrm>
            <a:off x="8963027" y="3065458"/>
            <a:ext cx="0" cy="2554292"/>
          </a:xfrm>
          <a:prstGeom prst="straightConnector1">
            <a:avLst/>
          </a:prstGeom>
          <a:noFill/>
          <a:ln w="349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94" name="Google Shape;694;p68"/>
          <p:cNvSpPr/>
          <p:nvPr/>
        </p:nvSpPr>
        <p:spPr>
          <a:xfrm>
            <a:off x="5666368" y="2494088"/>
            <a:ext cx="270338" cy="399654"/>
          </a:xfrm>
          <a:prstGeom prst="homePlate">
            <a:avLst>
              <a:gd name="adj" fmla="val 23681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95" name="Google Shape;695;p68"/>
          <p:cNvSpPr/>
          <p:nvPr/>
        </p:nvSpPr>
        <p:spPr>
          <a:xfrm>
            <a:off x="5939977" y="2494088"/>
            <a:ext cx="130477" cy="399654"/>
          </a:xfrm>
          <a:prstGeom prst="chevron">
            <a:avLst>
              <a:gd name="adj" fmla="val 49065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96" name="Google Shape;696;p68"/>
          <p:cNvSpPr/>
          <p:nvPr/>
        </p:nvSpPr>
        <p:spPr>
          <a:xfrm>
            <a:off x="6073725" y="2494088"/>
            <a:ext cx="130477" cy="399654"/>
          </a:xfrm>
          <a:prstGeom prst="chevron">
            <a:avLst>
              <a:gd name="adj" fmla="val 49065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97" name="Google Shape;697;p68"/>
          <p:cNvSpPr/>
          <p:nvPr/>
        </p:nvSpPr>
        <p:spPr>
          <a:xfrm>
            <a:off x="6207474" y="2494088"/>
            <a:ext cx="130477" cy="399654"/>
          </a:xfrm>
          <a:prstGeom prst="chevron">
            <a:avLst>
              <a:gd name="adj" fmla="val 49065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98" name="Google Shape;698;p68"/>
          <p:cNvSpPr txBox="1"/>
          <p:nvPr/>
        </p:nvSpPr>
        <p:spPr>
          <a:xfrm>
            <a:off x="6955700" y="5922100"/>
            <a:ext cx="4913571" cy="614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0800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rebuchet MS"/>
              <a:buNone/>
            </a:pPr>
            <a:r>
              <a:rPr lang="ru-RU" sz="1800" b="0" i="0" u="none" strike="noStrike" cap="none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Давайте модернизируем и повысим эффективность, мобилизуем резервы!</a:t>
            </a:r>
            <a:endParaRPr sz="1800" b="0" i="0" u="none" strike="noStrike" cap="none" dirty="0">
              <a:solidFill>
                <a:srgbClr val="C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99" name="Google Shape;699;p68"/>
          <p:cNvSpPr/>
          <p:nvPr/>
        </p:nvSpPr>
        <p:spPr>
          <a:xfrm>
            <a:off x="6590523" y="5922100"/>
            <a:ext cx="293626" cy="227561"/>
          </a:xfrm>
          <a:custGeom>
            <a:avLst/>
            <a:gdLst/>
            <a:ahLst/>
            <a:cxnLst/>
            <a:rect l="l" t="t" r="r" b="b"/>
            <a:pathLst>
              <a:path w="596" h="464" extrusionOk="0">
                <a:moveTo>
                  <a:pt x="154" y="204"/>
                </a:moveTo>
                <a:cubicBezTo>
                  <a:pt x="154" y="225"/>
                  <a:pt x="166" y="249"/>
                  <a:pt x="191" y="276"/>
                </a:cubicBezTo>
                <a:cubicBezTo>
                  <a:pt x="216" y="304"/>
                  <a:pt x="229" y="329"/>
                  <a:pt x="229" y="352"/>
                </a:cubicBezTo>
                <a:cubicBezTo>
                  <a:pt x="229" y="426"/>
                  <a:pt x="192" y="464"/>
                  <a:pt x="118" y="464"/>
                </a:cubicBezTo>
                <a:cubicBezTo>
                  <a:pt x="40" y="464"/>
                  <a:pt x="0" y="419"/>
                  <a:pt x="0" y="329"/>
                </a:cubicBezTo>
                <a:cubicBezTo>
                  <a:pt x="0" y="194"/>
                  <a:pt x="67" y="85"/>
                  <a:pt x="202" y="0"/>
                </a:cubicBezTo>
                <a:cubicBezTo>
                  <a:pt x="253" y="68"/>
                  <a:pt x="253" y="68"/>
                  <a:pt x="253" y="68"/>
                </a:cubicBezTo>
                <a:cubicBezTo>
                  <a:pt x="196" y="116"/>
                  <a:pt x="196" y="116"/>
                  <a:pt x="196" y="116"/>
                </a:cubicBezTo>
                <a:cubicBezTo>
                  <a:pt x="168" y="140"/>
                  <a:pt x="154" y="169"/>
                  <a:pt x="154" y="204"/>
                </a:cubicBezTo>
                <a:close/>
                <a:moveTo>
                  <a:pt x="538" y="116"/>
                </a:moveTo>
                <a:cubicBezTo>
                  <a:pt x="596" y="68"/>
                  <a:pt x="596" y="68"/>
                  <a:pt x="596" y="68"/>
                </a:cubicBezTo>
                <a:cubicBezTo>
                  <a:pt x="545" y="0"/>
                  <a:pt x="545" y="0"/>
                  <a:pt x="545" y="0"/>
                </a:cubicBezTo>
                <a:cubicBezTo>
                  <a:pt x="410" y="85"/>
                  <a:pt x="343" y="194"/>
                  <a:pt x="343" y="329"/>
                </a:cubicBezTo>
                <a:cubicBezTo>
                  <a:pt x="343" y="419"/>
                  <a:pt x="382" y="464"/>
                  <a:pt x="461" y="464"/>
                </a:cubicBezTo>
                <a:cubicBezTo>
                  <a:pt x="534" y="464"/>
                  <a:pt x="571" y="426"/>
                  <a:pt x="571" y="352"/>
                </a:cubicBezTo>
                <a:cubicBezTo>
                  <a:pt x="571" y="329"/>
                  <a:pt x="559" y="304"/>
                  <a:pt x="534" y="276"/>
                </a:cubicBezTo>
                <a:cubicBezTo>
                  <a:pt x="509" y="249"/>
                  <a:pt x="497" y="225"/>
                  <a:pt x="497" y="204"/>
                </a:cubicBezTo>
                <a:cubicBezTo>
                  <a:pt x="497" y="169"/>
                  <a:pt x="511" y="140"/>
                  <a:pt x="538" y="11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00" name="Google Shape;700;p68"/>
          <p:cNvSpPr txBox="1"/>
          <p:nvPr/>
        </p:nvSpPr>
        <p:spPr>
          <a:xfrm>
            <a:off x="995177" y="5922100"/>
            <a:ext cx="4443722" cy="614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0800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rebuchet MS"/>
              <a:buNone/>
            </a:pPr>
            <a:r>
              <a:rPr lang="ru-RU" sz="18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Давайте построим и расширим, выделим дополнительные средства!</a:t>
            </a:r>
            <a:endParaRPr sz="1800" b="0" i="0" u="none" strike="noStrike" cap="none" dirty="0">
              <a:solidFill>
                <a:schemeClr val="bg1">
                  <a:lumMod val="50000"/>
                </a:schemeClr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01" name="Google Shape;701;p68"/>
          <p:cNvSpPr/>
          <p:nvPr/>
        </p:nvSpPr>
        <p:spPr>
          <a:xfrm>
            <a:off x="630000" y="5922100"/>
            <a:ext cx="293626" cy="227561"/>
          </a:xfrm>
          <a:custGeom>
            <a:avLst/>
            <a:gdLst/>
            <a:ahLst/>
            <a:cxnLst/>
            <a:rect l="l" t="t" r="r" b="b"/>
            <a:pathLst>
              <a:path w="596" h="464" extrusionOk="0">
                <a:moveTo>
                  <a:pt x="154" y="204"/>
                </a:moveTo>
                <a:cubicBezTo>
                  <a:pt x="154" y="225"/>
                  <a:pt x="166" y="249"/>
                  <a:pt x="191" y="276"/>
                </a:cubicBezTo>
                <a:cubicBezTo>
                  <a:pt x="216" y="304"/>
                  <a:pt x="229" y="329"/>
                  <a:pt x="229" y="352"/>
                </a:cubicBezTo>
                <a:cubicBezTo>
                  <a:pt x="229" y="426"/>
                  <a:pt x="192" y="464"/>
                  <a:pt x="118" y="464"/>
                </a:cubicBezTo>
                <a:cubicBezTo>
                  <a:pt x="40" y="464"/>
                  <a:pt x="0" y="419"/>
                  <a:pt x="0" y="329"/>
                </a:cubicBezTo>
                <a:cubicBezTo>
                  <a:pt x="0" y="194"/>
                  <a:pt x="67" y="85"/>
                  <a:pt x="202" y="0"/>
                </a:cubicBezTo>
                <a:cubicBezTo>
                  <a:pt x="253" y="68"/>
                  <a:pt x="253" y="68"/>
                  <a:pt x="253" y="68"/>
                </a:cubicBezTo>
                <a:cubicBezTo>
                  <a:pt x="196" y="116"/>
                  <a:pt x="196" y="116"/>
                  <a:pt x="196" y="116"/>
                </a:cubicBezTo>
                <a:cubicBezTo>
                  <a:pt x="168" y="140"/>
                  <a:pt x="154" y="169"/>
                  <a:pt x="154" y="204"/>
                </a:cubicBezTo>
                <a:close/>
                <a:moveTo>
                  <a:pt x="538" y="116"/>
                </a:moveTo>
                <a:cubicBezTo>
                  <a:pt x="596" y="68"/>
                  <a:pt x="596" y="68"/>
                  <a:pt x="596" y="68"/>
                </a:cubicBezTo>
                <a:cubicBezTo>
                  <a:pt x="545" y="0"/>
                  <a:pt x="545" y="0"/>
                  <a:pt x="545" y="0"/>
                </a:cubicBezTo>
                <a:cubicBezTo>
                  <a:pt x="410" y="85"/>
                  <a:pt x="343" y="194"/>
                  <a:pt x="343" y="329"/>
                </a:cubicBezTo>
                <a:cubicBezTo>
                  <a:pt x="343" y="419"/>
                  <a:pt x="382" y="464"/>
                  <a:pt x="461" y="464"/>
                </a:cubicBezTo>
                <a:cubicBezTo>
                  <a:pt x="534" y="464"/>
                  <a:pt x="571" y="426"/>
                  <a:pt x="571" y="352"/>
                </a:cubicBezTo>
                <a:cubicBezTo>
                  <a:pt x="571" y="329"/>
                  <a:pt x="559" y="304"/>
                  <a:pt x="534" y="276"/>
                </a:cubicBezTo>
                <a:cubicBezTo>
                  <a:pt x="509" y="249"/>
                  <a:pt x="497" y="225"/>
                  <a:pt x="497" y="204"/>
                </a:cubicBezTo>
                <a:cubicBezTo>
                  <a:pt x="497" y="169"/>
                  <a:pt x="511" y="140"/>
                  <a:pt x="538" y="116"/>
                </a:cubicBezTo>
                <a:close/>
              </a:path>
            </a:pathLst>
          </a:custGeom>
          <a:solidFill>
            <a:srgbClr val="50505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bg1">
                  <a:lumMod val="50000"/>
                </a:schemeClr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02" name="Google Shape;702;p68"/>
          <p:cNvSpPr/>
          <p:nvPr/>
        </p:nvSpPr>
        <p:spPr>
          <a:xfrm>
            <a:off x="5000625" y="6479525"/>
            <a:ext cx="2146200" cy="197400"/>
          </a:xfrm>
          <a:prstGeom prst="rect">
            <a:avLst/>
          </a:prstGeom>
          <a:solidFill>
            <a:schemeClr val="lt2"/>
          </a:solidFill>
          <a:ln w="952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8" name="Google Shape;708;p69"/>
          <p:cNvPicPr preferRelativeResize="0"/>
          <p:nvPr/>
        </p:nvPicPr>
        <p:blipFill rotWithShape="1">
          <a:blip r:embed="rId3">
            <a:alphaModFix/>
          </a:blip>
          <a:srcRect l="16650" r="16649"/>
          <a:stretch/>
        </p:blipFill>
        <p:spPr>
          <a:xfrm>
            <a:off x="4685982" y="2527936"/>
            <a:ext cx="2934018" cy="2934016"/>
          </a:xfrm>
          <a:custGeom>
            <a:avLst/>
            <a:gdLst/>
            <a:ahLst/>
            <a:cxnLst/>
            <a:rect l="l" t="t" r="r" b="b"/>
            <a:pathLst>
              <a:path w="2934018" h="2934016" extrusionOk="0">
                <a:moveTo>
                  <a:pt x="1467009" y="0"/>
                </a:moveTo>
                <a:cubicBezTo>
                  <a:pt x="2277216" y="0"/>
                  <a:pt x="2934018" y="656802"/>
                  <a:pt x="2934018" y="1467008"/>
                </a:cubicBezTo>
                <a:cubicBezTo>
                  <a:pt x="2934018" y="2277214"/>
                  <a:pt x="2277216" y="2934016"/>
                  <a:pt x="1467009" y="2934016"/>
                </a:cubicBezTo>
                <a:cubicBezTo>
                  <a:pt x="656802" y="2934016"/>
                  <a:pt x="0" y="2277214"/>
                  <a:pt x="0" y="1467008"/>
                </a:cubicBezTo>
                <a:cubicBezTo>
                  <a:pt x="0" y="656802"/>
                  <a:pt x="656802" y="0"/>
                  <a:pt x="1467009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709" name="Google Shape;709;p69"/>
          <p:cNvSpPr/>
          <p:nvPr/>
        </p:nvSpPr>
        <p:spPr>
          <a:xfrm>
            <a:off x="4534534" y="2376487"/>
            <a:ext cx="3236914" cy="3236914"/>
          </a:xfrm>
          <a:custGeom>
            <a:avLst/>
            <a:gdLst/>
            <a:ahLst/>
            <a:cxnLst/>
            <a:rect l="l" t="t" r="r" b="b"/>
            <a:pathLst>
              <a:path w="3236914" h="3236914" extrusionOk="0">
                <a:moveTo>
                  <a:pt x="1618457" y="152965"/>
                </a:moveTo>
                <a:cubicBezTo>
                  <a:pt x="809088" y="152965"/>
                  <a:pt x="152964" y="809088"/>
                  <a:pt x="152964" y="1618457"/>
                </a:cubicBezTo>
                <a:cubicBezTo>
                  <a:pt x="152964" y="2427826"/>
                  <a:pt x="809088" y="3083949"/>
                  <a:pt x="1618457" y="3083949"/>
                </a:cubicBezTo>
                <a:cubicBezTo>
                  <a:pt x="2427826" y="3083949"/>
                  <a:pt x="3083950" y="2427826"/>
                  <a:pt x="3083950" y="1618457"/>
                </a:cubicBezTo>
                <a:cubicBezTo>
                  <a:pt x="3083950" y="809088"/>
                  <a:pt x="2427826" y="152965"/>
                  <a:pt x="1618457" y="152965"/>
                </a:cubicBezTo>
                <a:close/>
                <a:moveTo>
                  <a:pt x="1618457" y="0"/>
                </a:moveTo>
                <a:cubicBezTo>
                  <a:pt x="2512306" y="0"/>
                  <a:pt x="3236914" y="724608"/>
                  <a:pt x="3236914" y="1618457"/>
                </a:cubicBezTo>
                <a:cubicBezTo>
                  <a:pt x="3236914" y="2512306"/>
                  <a:pt x="2512306" y="3236914"/>
                  <a:pt x="1618457" y="3236914"/>
                </a:cubicBezTo>
                <a:cubicBezTo>
                  <a:pt x="724608" y="3236914"/>
                  <a:pt x="0" y="2512306"/>
                  <a:pt x="0" y="1618457"/>
                </a:cubicBezTo>
                <a:cubicBezTo>
                  <a:pt x="0" y="724608"/>
                  <a:pt x="724608" y="0"/>
                  <a:pt x="1618457" y="0"/>
                </a:cubicBezTo>
                <a:close/>
              </a:path>
            </a:pathLst>
          </a:custGeom>
          <a:solidFill>
            <a:srgbClr val="F2F2F2"/>
          </a:solidFill>
          <a:ln w="9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10" name="Google Shape;710;p69"/>
          <p:cNvSpPr txBox="1">
            <a:spLocks noGrp="1"/>
          </p:cNvSpPr>
          <p:nvPr>
            <p:ph type="title"/>
          </p:nvPr>
        </p:nvSpPr>
        <p:spPr>
          <a:xfrm>
            <a:off x="630000" y="737100"/>
            <a:ext cx="10933350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ru-RU" dirty="0">
                <a:latin typeface="Trebuchet MS" panose="020B0603020202020204" pitchFamily="34" charset="0"/>
                <a:ea typeface="Arial"/>
                <a:cs typeface="Arial"/>
                <a:sym typeface="Arial"/>
              </a:rPr>
              <a:t>Для ответа на вызовы Москва выбрала стратегию развития внутренних ресурсов и предложила интеллектуальные решения </a:t>
            </a:r>
            <a:endParaRPr dirty="0">
              <a:latin typeface="Trebuchet MS" panose="020B0603020202020204" pitchFamily="34" charset="0"/>
            </a:endParaRPr>
          </a:p>
        </p:txBody>
      </p:sp>
      <p:sp>
        <p:nvSpPr>
          <p:cNvPr id="711" name="Google Shape;711;p69"/>
          <p:cNvSpPr/>
          <p:nvPr/>
        </p:nvSpPr>
        <p:spPr>
          <a:xfrm>
            <a:off x="805258" y="2521815"/>
            <a:ext cx="3051810" cy="3077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-889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05050"/>
              </a:buClr>
              <a:buSzPts val="1400"/>
              <a:buFont typeface="Trebuchet MS"/>
              <a:buChar char="​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Центр управления Комплексом городского хозяйства </a:t>
            </a:r>
          </a:p>
          <a:p>
            <a:pPr marL="0" marR="0" lvl="0" indent="-889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05050"/>
              </a:buClr>
              <a:buSzPts val="1400"/>
              <a:buFont typeface="Trebuchet MS"/>
              <a:buChar char="​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Информация о состоянии систем в режиме реального времени</a:t>
            </a:r>
          </a:p>
          <a:p>
            <a:pPr marL="0" marR="0" lvl="0" indent="-889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Trebuchet MS"/>
              <a:buChar char="​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Анализ на основе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Big Data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 и искусственного интеллекта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-889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Trebuchet MS"/>
              <a:buChar char="​"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2" name="Google Shape;712;p69"/>
          <p:cNvSpPr/>
          <p:nvPr/>
        </p:nvSpPr>
        <p:spPr>
          <a:xfrm>
            <a:off x="134546" y="2210143"/>
            <a:ext cx="3791102" cy="2769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Эффективное управление городским хозяйством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13" name="Google Shape;713;p69"/>
          <p:cNvSpPr/>
          <p:nvPr/>
        </p:nvSpPr>
        <p:spPr>
          <a:xfrm>
            <a:off x="710492" y="4175547"/>
            <a:ext cx="324134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-1143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Trebuchet MS"/>
              <a:buChar char="​"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Клиентоориентированность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14" name="Google Shape;714;p69"/>
          <p:cNvSpPr/>
          <p:nvPr/>
        </p:nvSpPr>
        <p:spPr>
          <a:xfrm>
            <a:off x="8397240" y="4107631"/>
            <a:ext cx="305181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Экология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5" name="Google Shape;715;p69"/>
          <p:cNvSpPr/>
          <p:nvPr/>
        </p:nvSpPr>
        <p:spPr>
          <a:xfrm>
            <a:off x="8563225" y="4480276"/>
            <a:ext cx="3051810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Trebuchet MS"/>
              <a:buChar char="​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Ликвидация неэкологичных источников энергоснабжения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Trebuchet MS"/>
              <a:buChar char="​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Развитие системы обращения </a:t>
            </a:r>
            <a:b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с отходами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Trebuchet MS"/>
              <a:buChar char="​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Снижение выбросов и повышение качества топлива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16" name="Google Shape;716;p69"/>
          <p:cNvSpPr/>
          <p:nvPr/>
        </p:nvSpPr>
        <p:spPr>
          <a:xfrm>
            <a:off x="8574795" y="2514516"/>
            <a:ext cx="3051900" cy="131511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505050"/>
              </a:buClr>
              <a:buSzPts val="1400"/>
              <a:buFont typeface="Trebuchet MS"/>
              <a:buChar char="​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Энергоэффективная жилая застройка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505050"/>
              </a:buClr>
              <a:buSzPts val="1400"/>
              <a:buFont typeface="Trebuchet MS"/>
              <a:buChar char="​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Внедрение современных решений в жилой фонд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Trebuchet MS"/>
              <a:buChar char="​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Энергоэффективные решения </a:t>
            </a:r>
            <a:b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в городских системах 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17" name="Google Shape;717;p69"/>
          <p:cNvSpPr/>
          <p:nvPr/>
        </p:nvSpPr>
        <p:spPr>
          <a:xfrm>
            <a:off x="8418810" y="2036376"/>
            <a:ext cx="3239669" cy="2769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Энергоэффективные решения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718" name="Google Shape;718;p69"/>
          <p:cNvCxnSpPr/>
          <p:nvPr/>
        </p:nvCxnSpPr>
        <p:spPr>
          <a:xfrm>
            <a:off x="509047" y="4107631"/>
            <a:ext cx="3651473" cy="0"/>
          </a:xfrm>
          <a:prstGeom prst="straightConnector1">
            <a:avLst/>
          </a:prstGeom>
          <a:noFill/>
          <a:ln w="9525" cap="rnd" cmpd="sng">
            <a:solidFill>
              <a:srgbClr val="40404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719" name="Google Shape;719;p69"/>
          <p:cNvCxnSpPr/>
          <p:nvPr/>
        </p:nvCxnSpPr>
        <p:spPr>
          <a:xfrm>
            <a:off x="8106387" y="4078439"/>
            <a:ext cx="3530522" cy="0"/>
          </a:xfrm>
          <a:prstGeom prst="straightConnector1">
            <a:avLst/>
          </a:prstGeom>
          <a:noFill/>
          <a:ln w="9525" cap="rnd" cmpd="sng">
            <a:solidFill>
              <a:srgbClr val="40404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720" name="Google Shape;720;p69"/>
          <p:cNvCxnSpPr/>
          <p:nvPr/>
        </p:nvCxnSpPr>
        <p:spPr>
          <a:xfrm>
            <a:off x="8450580" y="2567981"/>
            <a:ext cx="15" cy="1425782"/>
          </a:xfrm>
          <a:prstGeom prst="straightConnector1">
            <a:avLst/>
          </a:prstGeom>
          <a:noFill/>
          <a:ln w="19050" cap="flat" cmpd="sng">
            <a:solidFill>
              <a:srgbClr val="D6484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21" name="Google Shape;721;p69"/>
          <p:cNvCxnSpPr/>
          <p:nvPr/>
        </p:nvCxnSpPr>
        <p:spPr>
          <a:xfrm>
            <a:off x="3978988" y="2567981"/>
            <a:ext cx="0" cy="1425782"/>
          </a:xfrm>
          <a:prstGeom prst="straightConnector1">
            <a:avLst/>
          </a:prstGeom>
          <a:noFill/>
          <a:ln w="19050" cap="flat" cmpd="sng">
            <a:solidFill>
              <a:srgbClr val="D6484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22" name="Google Shape;722;p69"/>
          <p:cNvSpPr/>
          <p:nvPr/>
        </p:nvSpPr>
        <p:spPr>
          <a:xfrm>
            <a:off x="805258" y="4593676"/>
            <a:ext cx="3051810" cy="1333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1" indent="-88900" algn="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SzPts val="1400"/>
              <a:buFont typeface="Trebuchet MS"/>
              <a:buChar char="​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Проект «Монитор Мэра»</a:t>
            </a:r>
          </a:p>
          <a:p>
            <a:pPr marL="0" marR="0" lvl="1" indent="-88900" algn="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SzPts val="1400"/>
              <a:buFont typeface="Trebuchet MS"/>
              <a:buChar char="​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Портал «Наш город» </a:t>
            </a:r>
          </a:p>
          <a:p>
            <a:pPr marL="0" marR="0" lvl="1" indent="-88900" algn="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SzPts val="1400"/>
              <a:buFont typeface="Trebuchet MS"/>
              <a:buChar char="​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Единый диспетчерский центр</a:t>
            </a:r>
          </a:p>
          <a:p>
            <a:pPr marL="0" marR="0" lvl="1" indent="-88900" algn="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SzPts val="1400"/>
              <a:buFont typeface="Trebuchet MS"/>
              <a:buChar char="​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cs typeface="Arial"/>
                <a:sym typeface="Trebuchet MS"/>
              </a:rPr>
              <a:t>Социальные сети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723" name="Google Shape;723;p69"/>
          <p:cNvCxnSpPr/>
          <p:nvPr/>
        </p:nvCxnSpPr>
        <p:spPr>
          <a:xfrm>
            <a:off x="8450580" y="4480275"/>
            <a:ext cx="0" cy="1503397"/>
          </a:xfrm>
          <a:prstGeom prst="straightConnector1">
            <a:avLst/>
          </a:prstGeom>
          <a:noFill/>
          <a:ln w="19050" cap="flat" cmpd="sng">
            <a:solidFill>
              <a:srgbClr val="D6484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724" name="Google Shape;724;p69"/>
          <p:cNvGrpSpPr/>
          <p:nvPr/>
        </p:nvGrpSpPr>
        <p:grpSpPr>
          <a:xfrm>
            <a:off x="9923145" y="6082344"/>
            <a:ext cx="1760188" cy="215444"/>
            <a:chOff x="8389620" y="6043588"/>
            <a:chExt cx="1760188" cy="215444"/>
          </a:xfrm>
        </p:grpSpPr>
        <p:cxnSp>
          <p:nvCxnSpPr>
            <p:cNvPr id="725" name="Google Shape;725;p69"/>
            <p:cNvCxnSpPr/>
            <p:nvPr/>
          </p:nvCxnSpPr>
          <p:spPr>
            <a:xfrm>
              <a:off x="8389620" y="6043588"/>
              <a:ext cx="0" cy="215444"/>
            </a:xfrm>
            <a:prstGeom prst="straightConnector1">
              <a:avLst/>
            </a:prstGeom>
            <a:noFill/>
            <a:ln w="19050" cap="flat" cmpd="sng">
              <a:solidFill>
                <a:srgbClr val="D6484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726" name="Google Shape;726;p69"/>
            <p:cNvSpPr/>
            <p:nvPr/>
          </p:nvSpPr>
          <p:spPr>
            <a:xfrm>
              <a:off x="8511540" y="6043588"/>
              <a:ext cx="1638269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-88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05050"/>
                </a:buClr>
                <a:buSzPts val="1400"/>
                <a:buFont typeface="Trebuchet MS"/>
                <a:buChar char="​"/>
                <a:tabLst/>
                <a:defRPr/>
              </a:pPr>
              <a:r>
                <a:rPr kumimoji="0" lang="ru-RU" sz="1400" b="0" i="0" u="none" strike="noStrike" kern="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Примеры решений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27" name="Google Shape;727;p69"/>
          <p:cNvSpPr/>
          <p:nvPr/>
        </p:nvSpPr>
        <p:spPr>
          <a:xfrm>
            <a:off x="4328160" y="4314047"/>
            <a:ext cx="1491798" cy="1499379"/>
          </a:xfrm>
          <a:custGeom>
            <a:avLst/>
            <a:gdLst/>
            <a:ahLst/>
            <a:cxnLst/>
            <a:rect l="l" t="t" r="r" b="b"/>
            <a:pathLst>
              <a:path w="1491798" h="1499379" extrusionOk="0">
                <a:moveTo>
                  <a:pt x="608095" y="0"/>
                </a:moveTo>
                <a:lnTo>
                  <a:pt x="622320" y="55321"/>
                </a:lnTo>
                <a:cubicBezTo>
                  <a:pt x="744950" y="449588"/>
                  <a:pt x="1056140" y="760778"/>
                  <a:pt x="1450408" y="883408"/>
                </a:cubicBezTo>
                <a:lnTo>
                  <a:pt x="1491798" y="894050"/>
                </a:lnTo>
                <a:lnTo>
                  <a:pt x="1484030" y="922422"/>
                </a:lnTo>
                <a:cubicBezTo>
                  <a:pt x="1396818" y="1240972"/>
                  <a:pt x="1396818" y="1240972"/>
                  <a:pt x="1396818" y="1240972"/>
                </a:cubicBezTo>
                <a:cubicBezTo>
                  <a:pt x="1326449" y="1499379"/>
                  <a:pt x="1326449" y="1499379"/>
                  <a:pt x="1326449" y="1499379"/>
                </a:cubicBezTo>
                <a:cubicBezTo>
                  <a:pt x="678178" y="1322713"/>
                  <a:pt x="169765" y="809415"/>
                  <a:pt x="0" y="159003"/>
                </a:cubicBezTo>
                <a:cubicBezTo>
                  <a:pt x="258605" y="91325"/>
                  <a:pt x="258605" y="91325"/>
                  <a:pt x="258605" y="91325"/>
                </a:cubicBezTo>
                <a:cubicBezTo>
                  <a:pt x="407864" y="52323"/>
                  <a:pt x="510479" y="25508"/>
                  <a:pt x="581027" y="7073"/>
                </a:cubicBezTo>
                <a:close/>
              </a:path>
            </a:pathLst>
          </a:custGeom>
          <a:gradFill>
            <a:gsLst>
              <a:gs pos="0">
                <a:srgbClr val="FF3F40">
                  <a:alpha val="80000"/>
                </a:srgbClr>
              </a:gs>
              <a:gs pos="100000">
                <a:srgbClr val="900000"/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28" name="Google Shape;728;p69"/>
          <p:cNvSpPr/>
          <p:nvPr/>
        </p:nvSpPr>
        <p:spPr>
          <a:xfrm>
            <a:off x="6484231" y="2174876"/>
            <a:ext cx="1492005" cy="1500264"/>
          </a:xfrm>
          <a:custGeom>
            <a:avLst/>
            <a:gdLst/>
            <a:ahLst/>
            <a:cxnLst/>
            <a:rect l="l" t="t" r="r" b="b"/>
            <a:pathLst>
              <a:path w="1492005" h="1500264" extrusionOk="0">
                <a:moveTo>
                  <a:pt x="165556" y="0"/>
                </a:moveTo>
                <a:cubicBezTo>
                  <a:pt x="813827" y="176842"/>
                  <a:pt x="1322241" y="690650"/>
                  <a:pt x="1492005" y="1340829"/>
                </a:cubicBezTo>
                <a:cubicBezTo>
                  <a:pt x="1233400" y="1408574"/>
                  <a:pt x="1233400" y="1408574"/>
                  <a:pt x="1233400" y="1408574"/>
                </a:cubicBezTo>
                <a:cubicBezTo>
                  <a:pt x="1084142" y="1447891"/>
                  <a:pt x="981527" y="1474921"/>
                  <a:pt x="910979" y="1493504"/>
                </a:cubicBezTo>
                <a:lnTo>
                  <a:pt x="885317" y="1500264"/>
                </a:lnTo>
                <a:lnTo>
                  <a:pt x="871273" y="1445645"/>
                </a:lnTo>
                <a:cubicBezTo>
                  <a:pt x="748643" y="1051378"/>
                  <a:pt x="437452" y="740187"/>
                  <a:pt x="43185" y="617558"/>
                </a:cubicBezTo>
                <a:lnTo>
                  <a:pt x="0" y="606454"/>
                </a:lnTo>
                <a:lnTo>
                  <a:pt x="7975" y="577241"/>
                </a:lnTo>
                <a:cubicBezTo>
                  <a:pt x="95187" y="257784"/>
                  <a:pt x="95187" y="257784"/>
                  <a:pt x="95187" y="257784"/>
                </a:cubicBezTo>
                <a:cubicBezTo>
                  <a:pt x="165556" y="0"/>
                  <a:pt x="165556" y="0"/>
                  <a:pt x="165556" y="0"/>
                </a:cubicBezTo>
                <a:close/>
              </a:path>
            </a:pathLst>
          </a:custGeom>
          <a:gradFill>
            <a:gsLst>
              <a:gs pos="0">
                <a:srgbClr val="FF3F40">
                  <a:alpha val="80000"/>
                </a:srgbClr>
              </a:gs>
              <a:gs pos="100000">
                <a:srgbClr val="900000"/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29" name="Google Shape;729;p69"/>
          <p:cNvSpPr/>
          <p:nvPr/>
        </p:nvSpPr>
        <p:spPr>
          <a:xfrm>
            <a:off x="6484543" y="4314436"/>
            <a:ext cx="1491693" cy="1498990"/>
          </a:xfrm>
          <a:custGeom>
            <a:avLst/>
            <a:gdLst/>
            <a:ahLst/>
            <a:cxnLst/>
            <a:rect l="l" t="t" r="r" b="b"/>
            <a:pathLst>
              <a:path w="1491693" h="1498990" extrusionOk="0">
                <a:moveTo>
                  <a:pt x="885085" y="0"/>
                </a:moveTo>
                <a:lnTo>
                  <a:pt x="913115" y="7324"/>
                </a:lnTo>
                <a:cubicBezTo>
                  <a:pt x="1233088" y="90936"/>
                  <a:pt x="1233088" y="90936"/>
                  <a:pt x="1233088" y="90936"/>
                </a:cubicBezTo>
                <a:lnTo>
                  <a:pt x="1491693" y="158614"/>
                </a:lnTo>
                <a:cubicBezTo>
                  <a:pt x="1321929" y="809026"/>
                  <a:pt x="813515" y="1322324"/>
                  <a:pt x="165244" y="1498990"/>
                </a:cubicBezTo>
                <a:cubicBezTo>
                  <a:pt x="94875" y="1240583"/>
                  <a:pt x="94875" y="1240583"/>
                  <a:pt x="94875" y="1240583"/>
                </a:cubicBezTo>
                <a:cubicBezTo>
                  <a:pt x="54193" y="1091988"/>
                  <a:pt x="26225" y="989829"/>
                  <a:pt x="6996" y="919595"/>
                </a:cubicBezTo>
                <a:lnTo>
                  <a:pt x="0" y="894042"/>
                </a:lnTo>
                <a:lnTo>
                  <a:pt x="42873" y="883019"/>
                </a:lnTo>
                <a:cubicBezTo>
                  <a:pt x="437140" y="760389"/>
                  <a:pt x="748331" y="449199"/>
                  <a:pt x="870961" y="54932"/>
                </a:cubicBezTo>
                <a:close/>
              </a:path>
            </a:pathLst>
          </a:custGeom>
          <a:gradFill>
            <a:gsLst>
              <a:gs pos="0">
                <a:srgbClr val="FF3F40">
                  <a:alpha val="80000"/>
                </a:srgbClr>
              </a:gs>
              <a:gs pos="100000">
                <a:srgbClr val="900000"/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30" name="Google Shape;730;p69"/>
          <p:cNvSpPr/>
          <p:nvPr/>
        </p:nvSpPr>
        <p:spPr>
          <a:xfrm>
            <a:off x="4328161" y="2174876"/>
            <a:ext cx="1492109" cy="1500655"/>
          </a:xfrm>
          <a:custGeom>
            <a:avLst/>
            <a:gdLst/>
            <a:ahLst/>
            <a:cxnLst/>
            <a:rect l="l" t="t" r="r" b="b"/>
            <a:pathLst>
              <a:path w="1492109" h="1500655" extrusionOk="0">
                <a:moveTo>
                  <a:pt x="1326449" y="0"/>
                </a:moveTo>
                <a:cubicBezTo>
                  <a:pt x="1396818" y="257784"/>
                  <a:pt x="1396818" y="257784"/>
                  <a:pt x="1396818" y="257784"/>
                </a:cubicBezTo>
                <a:cubicBezTo>
                  <a:pt x="1437500" y="406802"/>
                  <a:pt x="1465469" y="509251"/>
                  <a:pt x="1484697" y="579686"/>
                </a:cubicBezTo>
                <a:lnTo>
                  <a:pt x="1492109" y="606835"/>
                </a:lnTo>
                <a:lnTo>
                  <a:pt x="1450408" y="617558"/>
                </a:lnTo>
                <a:cubicBezTo>
                  <a:pt x="1056140" y="740187"/>
                  <a:pt x="744950" y="1051378"/>
                  <a:pt x="622320" y="1445645"/>
                </a:cubicBezTo>
                <a:lnTo>
                  <a:pt x="608175" y="1500655"/>
                </a:lnTo>
                <a:lnTo>
                  <a:pt x="578578" y="1492859"/>
                </a:lnTo>
                <a:cubicBezTo>
                  <a:pt x="258605" y="1408574"/>
                  <a:pt x="258605" y="1408574"/>
                  <a:pt x="258605" y="1408574"/>
                </a:cubicBezTo>
                <a:cubicBezTo>
                  <a:pt x="0" y="1340829"/>
                  <a:pt x="0" y="1340829"/>
                  <a:pt x="0" y="1340829"/>
                </a:cubicBezTo>
                <a:cubicBezTo>
                  <a:pt x="169765" y="690650"/>
                  <a:pt x="678178" y="176842"/>
                  <a:pt x="1326449" y="0"/>
                </a:cubicBezTo>
                <a:close/>
              </a:path>
            </a:pathLst>
          </a:custGeom>
          <a:gradFill>
            <a:gsLst>
              <a:gs pos="0">
                <a:srgbClr val="FF3F40">
                  <a:alpha val="80000"/>
                </a:srgbClr>
              </a:gs>
              <a:gs pos="100000">
                <a:srgbClr val="900000"/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731" name="Google Shape;731;p69"/>
          <p:cNvGrpSpPr/>
          <p:nvPr/>
        </p:nvGrpSpPr>
        <p:grpSpPr>
          <a:xfrm>
            <a:off x="6985844" y="4827009"/>
            <a:ext cx="518588" cy="518088"/>
            <a:chOff x="5273675" y="2606675"/>
            <a:chExt cx="1646238" cy="1644650"/>
          </a:xfrm>
        </p:grpSpPr>
        <p:sp>
          <p:nvSpPr>
            <p:cNvPr id="732" name="Google Shape;732;p69"/>
            <p:cNvSpPr/>
            <p:nvPr/>
          </p:nvSpPr>
          <p:spPr>
            <a:xfrm>
              <a:off x="5273675" y="2606675"/>
              <a:ext cx="1646238" cy="1644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733" name="Google Shape;733;p69"/>
            <p:cNvSpPr/>
            <p:nvPr/>
          </p:nvSpPr>
          <p:spPr>
            <a:xfrm>
              <a:off x="5462587" y="2776538"/>
              <a:ext cx="1270000" cy="1298575"/>
            </a:xfrm>
            <a:custGeom>
              <a:avLst/>
              <a:gdLst/>
              <a:ahLst/>
              <a:cxnLst/>
              <a:rect l="l" t="t" r="r" b="b"/>
              <a:pathLst>
                <a:path w="1270000" h="1298575" extrusionOk="0">
                  <a:moveTo>
                    <a:pt x="706437" y="1049337"/>
                  </a:moveTo>
                  <a:cubicBezTo>
                    <a:pt x="819907" y="1068509"/>
                    <a:pt x="908399" y="1130286"/>
                    <a:pt x="981905" y="1182122"/>
                  </a:cubicBezTo>
                  <a:cubicBezTo>
                    <a:pt x="1046847" y="1227567"/>
                    <a:pt x="1103225" y="1267332"/>
                    <a:pt x="1157462" y="1267332"/>
                  </a:cubicBezTo>
                  <a:cubicBezTo>
                    <a:pt x="1166739" y="1267332"/>
                    <a:pt x="1173162" y="1274432"/>
                    <a:pt x="1173162" y="1282953"/>
                  </a:cubicBezTo>
                  <a:cubicBezTo>
                    <a:pt x="1173162" y="1291474"/>
                    <a:pt x="1166739" y="1298575"/>
                    <a:pt x="1157462" y="1298575"/>
                  </a:cubicBezTo>
                  <a:cubicBezTo>
                    <a:pt x="1093234" y="1298575"/>
                    <a:pt x="1033287" y="1256680"/>
                    <a:pt x="963350" y="1207685"/>
                  </a:cubicBezTo>
                  <a:cubicBezTo>
                    <a:pt x="890558" y="1156559"/>
                    <a:pt x="809916" y="1099753"/>
                    <a:pt x="707865" y="1080581"/>
                  </a:cubicBezTo>
                  <a:cubicBezTo>
                    <a:pt x="707865" y="1080581"/>
                    <a:pt x="707865" y="1080581"/>
                    <a:pt x="706437" y="1049337"/>
                  </a:cubicBezTo>
                  <a:close/>
                  <a:moveTo>
                    <a:pt x="563562" y="1049337"/>
                  </a:moveTo>
                  <a:cubicBezTo>
                    <a:pt x="563562" y="1049337"/>
                    <a:pt x="563562" y="1049337"/>
                    <a:pt x="562846" y="1081291"/>
                  </a:cubicBezTo>
                  <a:cubicBezTo>
                    <a:pt x="460481" y="1100463"/>
                    <a:pt x="379592" y="1156559"/>
                    <a:pt x="307293" y="1207685"/>
                  </a:cubicBezTo>
                  <a:cubicBezTo>
                    <a:pt x="237141" y="1256680"/>
                    <a:pt x="177010" y="1298575"/>
                    <a:pt x="112585" y="1298575"/>
                  </a:cubicBezTo>
                  <a:cubicBezTo>
                    <a:pt x="103279" y="1298575"/>
                    <a:pt x="96837" y="1291474"/>
                    <a:pt x="96837" y="1282953"/>
                  </a:cubicBezTo>
                  <a:cubicBezTo>
                    <a:pt x="96837" y="1274432"/>
                    <a:pt x="103279" y="1267332"/>
                    <a:pt x="112585" y="1267332"/>
                  </a:cubicBezTo>
                  <a:cubicBezTo>
                    <a:pt x="166989" y="1267332"/>
                    <a:pt x="223540" y="1227567"/>
                    <a:pt x="288681" y="1182122"/>
                  </a:cubicBezTo>
                  <a:cubicBezTo>
                    <a:pt x="362412" y="1130286"/>
                    <a:pt x="451176" y="1068509"/>
                    <a:pt x="563562" y="1049337"/>
                  </a:cubicBezTo>
                  <a:close/>
                  <a:moveTo>
                    <a:pt x="1237456" y="927100"/>
                  </a:moveTo>
                  <a:cubicBezTo>
                    <a:pt x="1251281" y="927100"/>
                    <a:pt x="1263650" y="937683"/>
                    <a:pt x="1263650" y="952500"/>
                  </a:cubicBezTo>
                  <a:cubicBezTo>
                    <a:pt x="1263650" y="965905"/>
                    <a:pt x="1251281" y="977900"/>
                    <a:pt x="1237456" y="977900"/>
                  </a:cubicBezTo>
                  <a:cubicBezTo>
                    <a:pt x="1222904" y="977900"/>
                    <a:pt x="1211262" y="965905"/>
                    <a:pt x="1211262" y="952500"/>
                  </a:cubicBezTo>
                  <a:cubicBezTo>
                    <a:pt x="1211262" y="937683"/>
                    <a:pt x="1222904" y="927100"/>
                    <a:pt x="1237456" y="927100"/>
                  </a:cubicBezTo>
                  <a:close/>
                  <a:moveTo>
                    <a:pt x="32544" y="927100"/>
                  </a:moveTo>
                  <a:cubicBezTo>
                    <a:pt x="47096" y="927100"/>
                    <a:pt x="58738" y="937683"/>
                    <a:pt x="58738" y="952500"/>
                  </a:cubicBezTo>
                  <a:cubicBezTo>
                    <a:pt x="58738" y="965905"/>
                    <a:pt x="47096" y="977900"/>
                    <a:pt x="32544" y="977900"/>
                  </a:cubicBezTo>
                  <a:cubicBezTo>
                    <a:pt x="18719" y="977900"/>
                    <a:pt x="6350" y="965905"/>
                    <a:pt x="6350" y="952500"/>
                  </a:cubicBezTo>
                  <a:cubicBezTo>
                    <a:pt x="6350" y="937683"/>
                    <a:pt x="18719" y="927100"/>
                    <a:pt x="32544" y="927100"/>
                  </a:cubicBezTo>
                  <a:close/>
                  <a:moveTo>
                    <a:pt x="1160462" y="884237"/>
                  </a:moveTo>
                  <a:cubicBezTo>
                    <a:pt x="1173868" y="884237"/>
                    <a:pt x="1185862" y="894820"/>
                    <a:pt x="1185862" y="909637"/>
                  </a:cubicBezTo>
                  <a:cubicBezTo>
                    <a:pt x="1185862" y="923042"/>
                    <a:pt x="1173868" y="935037"/>
                    <a:pt x="1160462" y="935037"/>
                  </a:cubicBezTo>
                  <a:cubicBezTo>
                    <a:pt x="1146351" y="935037"/>
                    <a:pt x="1135062" y="923042"/>
                    <a:pt x="1135062" y="909637"/>
                  </a:cubicBezTo>
                  <a:cubicBezTo>
                    <a:pt x="1135062" y="894820"/>
                    <a:pt x="1146351" y="884237"/>
                    <a:pt x="1160462" y="884237"/>
                  </a:cubicBezTo>
                  <a:close/>
                  <a:moveTo>
                    <a:pt x="109537" y="884237"/>
                  </a:moveTo>
                  <a:cubicBezTo>
                    <a:pt x="123648" y="884237"/>
                    <a:pt x="134937" y="894820"/>
                    <a:pt x="134937" y="909637"/>
                  </a:cubicBezTo>
                  <a:cubicBezTo>
                    <a:pt x="134937" y="923042"/>
                    <a:pt x="123648" y="935037"/>
                    <a:pt x="109537" y="935037"/>
                  </a:cubicBezTo>
                  <a:cubicBezTo>
                    <a:pt x="96131" y="935037"/>
                    <a:pt x="84137" y="923042"/>
                    <a:pt x="84137" y="909637"/>
                  </a:cubicBezTo>
                  <a:cubicBezTo>
                    <a:pt x="84137" y="894820"/>
                    <a:pt x="96131" y="884237"/>
                    <a:pt x="109537" y="884237"/>
                  </a:cubicBezTo>
                  <a:close/>
                  <a:moveTo>
                    <a:pt x="925528" y="843383"/>
                  </a:moveTo>
                  <a:cubicBezTo>
                    <a:pt x="945739" y="842136"/>
                    <a:pt x="966665" y="844096"/>
                    <a:pt x="986697" y="851580"/>
                  </a:cubicBezTo>
                  <a:cubicBezTo>
                    <a:pt x="1068972" y="881515"/>
                    <a:pt x="1103313" y="988429"/>
                    <a:pt x="1103313" y="988429"/>
                  </a:cubicBezTo>
                  <a:cubicBezTo>
                    <a:pt x="1103313" y="988429"/>
                    <a:pt x="1006730" y="1046162"/>
                    <a:pt x="925170" y="1015513"/>
                  </a:cubicBezTo>
                  <a:cubicBezTo>
                    <a:pt x="883675" y="1000546"/>
                    <a:pt x="854342" y="965621"/>
                    <a:pt x="835025" y="934972"/>
                  </a:cubicBezTo>
                  <a:cubicBezTo>
                    <a:pt x="835025" y="934972"/>
                    <a:pt x="835025" y="934972"/>
                    <a:pt x="932324" y="967046"/>
                  </a:cubicBezTo>
                  <a:cubicBezTo>
                    <a:pt x="935902" y="968472"/>
                    <a:pt x="940194" y="968472"/>
                    <a:pt x="944487" y="968472"/>
                  </a:cubicBezTo>
                  <a:cubicBezTo>
                    <a:pt x="960942" y="968472"/>
                    <a:pt x="975966" y="958493"/>
                    <a:pt x="981689" y="942812"/>
                  </a:cubicBezTo>
                  <a:cubicBezTo>
                    <a:pt x="981689" y="942812"/>
                    <a:pt x="981689" y="942812"/>
                    <a:pt x="983120" y="940674"/>
                  </a:cubicBezTo>
                  <a:cubicBezTo>
                    <a:pt x="983120" y="940674"/>
                    <a:pt x="983120" y="940674"/>
                    <a:pt x="983836" y="937823"/>
                  </a:cubicBezTo>
                  <a:cubicBezTo>
                    <a:pt x="987413" y="919291"/>
                    <a:pt x="978112" y="900760"/>
                    <a:pt x="960942" y="892920"/>
                  </a:cubicBezTo>
                  <a:cubicBezTo>
                    <a:pt x="960942" y="892920"/>
                    <a:pt x="960942" y="892920"/>
                    <a:pt x="868651" y="854431"/>
                  </a:cubicBezTo>
                  <a:cubicBezTo>
                    <a:pt x="885821" y="849085"/>
                    <a:pt x="905317" y="844630"/>
                    <a:pt x="925528" y="843383"/>
                  </a:cubicBezTo>
                  <a:close/>
                  <a:moveTo>
                    <a:pt x="351885" y="843383"/>
                  </a:moveTo>
                  <a:cubicBezTo>
                    <a:pt x="372018" y="844630"/>
                    <a:pt x="391438" y="849085"/>
                    <a:pt x="408542" y="854431"/>
                  </a:cubicBezTo>
                  <a:cubicBezTo>
                    <a:pt x="408542" y="854431"/>
                    <a:pt x="408542" y="854431"/>
                    <a:pt x="314470" y="892920"/>
                  </a:cubicBezTo>
                  <a:cubicBezTo>
                    <a:pt x="314470" y="892920"/>
                    <a:pt x="314470" y="892920"/>
                    <a:pt x="313044" y="894345"/>
                  </a:cubicBezTo>
                  <a:cubicBezTo>
                    <a:pt x="297366" y="902898"/>
                    <a:pt x="289526" y="920717"/>
                    <a:pt x="293090" y="937823"/>
                  </a:cubicBezTo>
                  <a:cubicBezTo>
                    <a:pt x="293090" y="937823"/>
                    <a:pt x="293090" y="937823"/>
                    <a:pt x="293802" y="940674"/>
                  </a:cubicBezTo>
                  <a:cubicBezTo>
                    <a:pt x="293802" y="940674"/>
                    <a:pt x="293802" y="940674"/>
                    <a:pt x="294515" y="942812"/>
                  </a:cubicBezTo>
                  <a:cubicBezTo>
                    <a:pt x="300929" y="958493"/>
                    <a:pt x="315895" y="968472"/>
                    <a:pt x="332286" y="968472"/>
                  </a:cubicBezTo>
                  <a:cubicBezTo>
                    <a:pt x="336562" y="968472"/>
                    <a:pt x="340126" y="968472"/>
                    <a:pt x="344402" y="967046"/>
                  </a:cubicBezTo>
                  <a:cubicBezTo>
                    <a:pt x="344402" y="967046"/>
                    <a:pt x="344402" y="967046"/>
                    <a:pt x="441325" y="934972"/>
                  </a:cubicBezTo>
                  <a:cubicBezTo>
                    <a:pt x="422795" y="965621"/>
                    <a:pt x="393576" y="1000546"/>
                    <a:pt x="352954" y="1015513"/>
                  </a:cubicBezTo>
                  <a:cubicBezTo>
                    <a:pt x="272422" y="1046162"/>
                    <a:pt x="176212" y="988429"/>
                    <a:pt x="176212" y="988429"/>
                  </a:cubicBezTo>
                  <a:cubicBezTo>
                    <a:pt x="176212" y="988429"/>
                    <a:pt x="211133" y="881515"/>
                    <a:pt x="290952" y="851580"/>
                  </a:cubicBezTo>
                  <a:cubicBezTo>
                    <a:pt x="310906" y="844096"/>
                    <a:pt x="331752" y="842136"/>
                    <a:pt x="351885" y="843383"/>
                  </a:cubicBezTo>
                  <a:close/>
                  <a:moveTo>
                    <a:pt x="1245306" y="830262"/>
                  </a:moveTo>
                  <a:cubicBezTo>
                    <a:pt x="1258711" y="830262"/>
                    <a:pt x="1270000" y="841551"/>
                    <a:pt x="1270000" y="855662"/>
                  </a:cubicBezTo>
                  <a:cubicBezTo>
                    <a:pt x="1270000" y="869067"/>
                    <a:pt x="1258711" y="881062"/>
                    <a:pt x="1245306" y="881062"/>
                  </a:cubicBezTo>
                  <a:cubicBezTo>
                    <a:pt x="1230489" y="881062"/>
                    <a:pt x="1219200" y="869067"/>
                    <a:pt x="1219200" y="855662"/>
                  </a:cubicBezTo>
                  <a:cubicBezTo>
                    <a:pt x="1219200" y="841551"/>
                    <a:pt x="1230489" y="830262"/>
                    <a:pt x="1245306" y="830262"/>
                  </a:cubicBezTo>
                  <a:close/>
                  <a:moveTo>
                    <a:pt x="24694" y="830262"/>
                  </a:moveTo>
                  <a:cubicBezTo>
                    <a:pt x="39511" y="830262"/>
                    <a:pt x="50800" y="841551"/>
                    <a:pt x="50800" y="855662"/>
                  </a:cubicBezTo>
                  <a:cubicBezTo>
                    <a:pt x="50800" y="869067"/>
                    <a:pt x="39511" y="881062"/>
                    <a:pt x="24694" y="881062"/>
                  </a:cubicBezTo>
                  <a:cubicBezTo>
                    <a:pt x="11289" y="881062"/>
                    <a:pt x="0" y="869067"/>
                    <a:pt x="0" y="855662"/>
                  </a:cubicBezTo>
                  <a:cubicBezTo>
                    <a:pt x="0" y="841551"/>
                    <a:pt x="11289" y="830262"/>
                    <a:pt x="24694" y="830262"/>
                  </a:cubicBezTo>
                  <a:close/>
                  <a:moveTo>
                    <a:pt x="1121998" y="670836"/>
                  </a:moveTo>
                  <a:cubicBezTo>
                    <a:pt x="1132415" y="670134"/>
                    <a:pt x="1142778" y="670535"/>
                    <a:pt x="1152891" y="671739"/>
                  </a:cubicBezTo>
                  <a:cubicBezTo>
                    <a:pt x="1213571" y="678961"/>
                    <a:pt x="1265238" y="715072"/>
                    <a:pt x="1265238" y="715072"/>
                  </a:cubicBezTo>
                  <a:cubicBezTo>
                    <a:pt x="1265238" y="715072"/>
                    <a:pt x="1223940" y="820641"/>
                    <a:pt x="1142055" y="845607"/>
                  </a:cubicBezTo>
                  <a:cubicBezTo>
                    <a:pt x="1088652" y="862013"/>
                    <a:pt x="1021720" y="832054"/>
                    <a:pt x="988254" y="814935"/>
                  </a:cubicBezTo>
                  <a:cubicBezTo>
                    <a:pt x="988254" y="814935"/>
                    <a:pt x="1131374" y="769283"/>
                    <a:pt x="1123542" y="750024"/>
                  </a:cubicBezTo>
                  <a:cubicBezTo>
                    <a:pt x="1115709" y="731478"/>
                    <a:pt x="974725" y="784976"/>
                    <a:pt x="974725" y="784976"/>
                  </a:cubicBezTo>
                  <a:cubicBezTo>
                    <a:pt x="992526" y="752164"/>
                    <a:pt x="1036673" y="692247"/>
                    <a:pt x="1090788" y="676554"/>
                  </a:cubicBezTo>
                  <a:cubicBezTo>
                    <a:pt x="1101113" y="673344"/>
                    <a:pt x="1111582" y="671538"/>
                    <a:pt x="1121998" y="670836"/>
                  </a:cubicBezTo>
                  <a:close/>
                  <a:moveTo>
                    <a:pt x="148637" y="670836"/>
                  </a:moveTo>
                  <a:cubicBezTo>
                    <a:pt x="159036" y="671538"/>
                    <a:pt x="169470" y="673344"/>
                    <a:pt x="179736" y="676554"/>
                  </a:cubicBezTo>
                  <a:cubicBezTo>
                    <a:pt x="233300" y="692247"/>
                    <a:pt x="278293" y="752164"/>
                    <a:pt x="296862" y="784976"/>
                  </a:cubicBezTo>
                  <a:cubicBezTo>
                    <a:pt x="296862" y="784976"/>
                    <a:pt x="155454" y="731478"/>
                    <a:pt x="146170" y="750024"/>
                  </a:cubicBezTo>
                  <a:cubicBezTo>
                    <a:pt x="138314" y="769283"/>
                    <a:pt x="283292" y="814935"/>
                    <a:pt x="283292" y="814935"/>
                  </a:cubicBezTo>
                  <a:cubicBezTo>
                    <a:pt x="249012" y="832054"/>
                    <a:pt x="182593" y="862013"/>
                    <a:pt x="129029" y="845607"/>
                  </a:cubicBezTo>
                  <a:cubicBezTo>
                    <a:pt x="46184" y="820641"/>
                    <a:pt x="4762" y="715072"/>
                    <a:pt x="4762" y="715072"/>
                  </a:cubicBezTo>
                  <a:cubicBezTo>
                    <a:pt x="4762" y="715072"/>
                    <a:pt x="75845" y="665921"/>
                    <a:pt x="148637" y="670836"/>
                  </a:cubicBezTo>
                  <a:close/>
                  <a:moveTo>
                    <a:pt x="1240543" y="608012"/>
                  </a:moveTo>
                  <a:cubicBezTo>
                    <a:pt x="1253948" y="608012"/>
                    <a:pt x="1265237" y="619301"/>
                    <a:pt x="1265237" y="633412"/>
                  </a:cubicBezTo>
                  <a:cubicBezTo>
                    <a:pt x="1265237" y="646817"/>
                    <a:pt x="1253948" y="658812"/>
                    <a:pt x="1240543" y="658812"/>
                  </a:cubicBezTo>
                  <a:cubicBezTo>
                    <a:pt x="1225726" y="658812"/>
                    <a:pt x="1214437" y="646817"/>
                    <a:pt x="1214437" y="633412"/>
                  </a:cubicBezTo>
                  <a:cubicBezTo>
                    <a:pt x="1214437" y="619301"/>
                    <a:pt x="1225726" y="608012"/>
                    <a:pt x="1240543" y="608012"/>
                  </a:cubicBezTo>
                  <a:close/>
                  <a:moveTo>
                    <a:pt x="29456" y="608012"/>
                  </a:moveTo>
                  <a:cubicBezTo>
                    <a:pt x="44273" y="608012"/>
                    <a:pt x="55562" y="619301"/>
                    <a:pt x="55562" y="633412"/>
                  </a:cubicBezTo>
                  <a:cubicBezTo>
                    <a:pt x="55562" y="646817"/>
                    <a:pt x="44273" y="658812"/>
                    <a:pt x="29456" y="658812"/>
                  </a:cubicBezTo>
                  <a:cubicBezTo>
                    <a:pt x="16051" y="658812"/>
                    <a:pt x="4762" y="646817"/>
                    <a:pt x="4762" y="633412"/>
                  </a:cubicBezTo>
                  <a:cubicBezTo>
                    <a:pt x="4762" y="619301"/>
                    <a:pt x="16051" y="608012"/>
                    <a:pt x="29456" y="608012"/>
                  </a:cubicBezTo>
                  <a:close/>
                  <a:moveTo>
                    <a:pt x="1215593" y="470615"/>
                  </a:moveTo>
                  <a:cubicBezTo>
                    <a:pt x="1215593" y="470615"/>
                    <a:pt x="1233488" y="546375"/>
                    <a:pt x="1194835" y="592117"/>
                  </a:cubicBezTo>
                  <a:cubicBezTo>
                    <a:pt x="1171214" y="622850"/>
                    <a:pt x="1121108" y="631426"/>
                    <a:pt x="1095340" y="635000"/>
                  </a:cubicBezTo>
                  <a:cubicBezTo>
                    <a:pt x="1095340" y="635000"/>
                    <a:pt x="1159761" y="552807"/>
                    <a:pt x="1147593" y="544945"/>
                  </a:cubicBezTo>
                  <a:cubicBezTo>
                    <a:pt x="1135424" y="537083"/>
                    <a:pt x="1075298" y="623564"/>
                    <a:pt x="1075298" y="623564"/>
                  </a:cubicBezTo>
                  <a:cubicBezTo>
                    <a:pt x="1073150" y="597120"/>
                    <a:pt x="1075298" y="546375"/>
                    <a:pt x="1100350" y="516357"/>
                  </a:cubicBezTo>
                  <a:cubicBezTo>
                    <a:pt x="1137572" y="469900"/>
                    <a:pt x="1215593" y="470615"/>
                    <a:pt x="1215593" y="470615"/>
                  </a:cubicBezTo>
                  <a:close/>
                  <a:moveTo>
                    <a:pt x="46434" y="470615"/>
                  </a:moveTo>
                  <a:cubicBezTo>
                    <a:pt x="46434" y="470615"/>
                    <a:pt x="122873" y="469900"/>
                    <a:pt x="159306" y="516357"/>
                  </a:cubicBezTo>
                  <a:cubicBezTo>
                    <a:pt x="183595" y="546375"/>
                    <a:pt x="185738" y="597120"/>
                    <a:pt x="184309" y="623564"/>
                  </a:cubicBezTo>
                  <a:cubicBezTo>
                    <a:pt x="184309" y="623564"/>
                    <a:pt x="125016" y="537083"/>
                    <a:pt x="112871" y="544945"/>
                  </a:cubicBezTo>
                  <a:cubicBezTo>
                    <a:pt x="100727" y="552807"/>
                    <a:pt x="164306" y="635000"/>
                    <a:pt x="164306" y="635000"/>
                  </a:cubicBezTo>
                  <a:cubicBezTo>
                    <a:pt x="139303" y="631426"/>
                    <a:pt x="90011" y="622850"/>
                    <a:pt x="65722" y="592117"/>
                  </a:cubicBezTo>
                  <a:cubicBezTo>
                    <a:pt x="28575" y="546375"/>
                    <a:pt x="46434" y="470615"/>
                    <a:pt x="46434" y="470615"/>
                  </a:cubicBezTo>
                  <a:close/>
                  <a:moveTo>
                    <a:pt x="1017878" y="452437"/>
                  </a:moveTo>
                  <a:cubicBezTo>
                    <a:pt x="1017878" y="452437"/>
                    <a:pt x="1057275" y="592532"/>
                    <a:pt x="990658" y="682136"/>
                  </a:cubicBezTo>
                  <a:cubicBezTo>
                    <a:pt x="954843" y="730494"/>
                    <a:pt x="895389" y="754672"/>
                    <a:pt x="848112" y="766762"/>
                  </a:cubicBezTo>
                  <a:cubicBezTo>
                    <a:pt x="848112" y="766762"/>
                    <a:pt x="848112" y="766762"/>
                    <a:pt x="923325" y="655824"/>
                  </a:cubicBezTo>
                  <a:cubicBezTo>
                    <a:pt x="929772" y="646579"/>
                    <a:pt x="932637" y="634489"/>
                    <a:pt x="930488" y="623111"/>
                  </a:cubicBezTo>
                  <a:cubicBezTo>
                    <a:pt x="928339" y="611733"/>
                    <a:pt x="921176" y="601066"/>
                    <a:pt x="911148" y="594665"/>
                  </a:cubicBezTo>
                  <a:cubicBezTo>
                    <a:pt x="903984" y="589687"/>
                    <a:pt x="894672" y="586843"/>
                    <a:pt x="886077" y="586843"/>
                  </a:cubicBezTo>
                  <a:cubicBezTo>
                    <a:pt x="872467" y="586843"/>
                    <a:pt x="859573" y="593243"/>
                    <a:pt x="851694" y="603910"/>
                  </a:cubicBezTo>
                  <a:cubicBezTo>
                    <a:pt x="851694" y="603910"/>
                    <a:pt x="851694" y="603910"/>
                    <a:pt x="766452" y="709870"/>
                  </a:cubicBezTo>
                  <a:cubicBezTo>
                    <a:pt x="763587" y="661513"/>
                    <a:pt x="768601" y="597510"/>
                    <a:pt x="804417" y="547730"/>
                  </a:cubicBezTo>
                  <a:cubicBezTo>
                    <a:pt x="871034" y="458126"/>
                    <a:pt x="1017878" y="452437"/>
                    <a:pt x="1017878" y="452437"/>
                  </a:cubicBezTo>
                  <a:close/>
                  <a:moveTo>
                    <a:pt x="253592" y="452437"/>
                  </a:moveTo>
                  <a:cubicBezTo>
                    <a:pt x="253592" y="452437"/>
                    <a:pt x="399285" y="458139"/>
                    <a:pt x="465703" y="547946"/>
                  </a:cubicBezTo>
                  <a:cubicBezTo>
                    <a:pt x="502127" y="597839"/>
                    <a:pt x="506412" y="663412"/>
                    <a:pt x="503555" y="711880"/>
                  </a:cubicBezTo>
                  <a:cubicBezTo>
                    <a:pt x="503555" y="711880"/>
                    <a:pt x="503555" y="711880"/>
                    <a:pt x="417853" y="604254"/>
                  </a:cubicBezTo>
                  <a:cubicBezTo>
                    <a:pt x="409283" y="593562"/>
                    <a:pt x="396428" y="587148"/>
                    <a:pt x="382858" y="587148"/>
                  </a:cubicBezTo>
                  <a:cubicBezTo>
                    <a:pt x="374288" y="587148"/>
                    <a:pt x="365718" y="589999"/>
                    <a:pt x="358576" y="594988"/>
                  </a:cubicBezTo>
                  <a:cubicBezTo>
                    <a:pt x="347864" y="601403"/>
                    <a:pt x="341436" y="612094"/>
                    <a:pt x="338579" y="623498"/>
                  </a:cubicBezTo>
                  <a:cubicBezTo>
                    <a:pt x="336437" y="634902"/>
                    <a:pt x="339293" y="647019"/>
                    <a:pt x="345721" y="656285"/>
                  </a:cubicBezTo>
                  <a:cubicBezTo>
                    <a:pt x="345721" y="656285"/>
                    <a:pt x="345721" y="656285"/>
                    <a:pt x="419996" y="766762"/>
                  </a:cubicBezTo>
                  <a:cubicBezTo>
                    <a:pt x="373574" y="754645"/>
                    <a:pt x="315725" y="730411"/>
                    <a:pt x="280731" y="682657"/>
                  </a:cubicBezTo>
                  <a:cubicBezTo>
                    <a:pt x="214312" y="592850"/>
                    <a:pt x="253592" y="452437"/>
                    <a:pt x="253592" y="452437"/>
                  </a:cubicBezTo>
                  <a:close/>
                  <a:moveTo>
                    <a:pt x="1122720" y="379412"/>
                  </a:moveTo>
                  <a:cubicBezTo>
                    <a:pt x="1135599" y="379412"/>
                    <a:pt x="1147762" y="390701"/>
                    <a:pt x="1147762" y="404812"/>
                  </a:cubicBezTo>
                  <a:cubicBezTo>
                    <a:pt x="1147762" y="418217"/>
                    <a:pt x="1135599" y="430212"/>
                    <a:pt x="1122720" y="430212"/>
                  </a:cubicBezTo>
                  <a:cubicBezTo>
                    <a:pt x="1108410" y="430212"/>
                    <a:pt x="1096962" y="418217"/>
                    <a:pt x="1096962" y="404812"/>
                  </a:cubicBezTo>
                  <a:cubicBezTo>
                    <a:pt x="1096962" y="390701"/>
                    <a:pt x="1108410" y="379412"/>
                    <a:pt x="1122720" y="379412"/>
                  </a:cubicBezTo>
                  <a:close/>
                  <a:moveTo>
                    <a:pt x="147279" y="379412"/>
                  </a:moveTo>
                  <a:cubicBezTo>
                    <a:pt x="161589" y="379412"/>
                    <a:pt x="173037" y="390701"/>
                    <a:pt x="173037" y="404812"/>
                  </a:cubicBezTo>
                  <a:cubicBezTo>
                    <a:pt x="173037" y="418217"/>
                    <a:pt x="161589" y="430212"/>
                    <a:pt x="147279" y="430212"/>
                  </a:cubicBezTo>
                  <a:cubicBezTo>
                    <a:pt x="134400" y="430212"/>
                    <a:pt x="122237" y="418217"/>
                    <a:pt x="122237" y="404812"/>
                  </a:cubicBezTo>
                  <a:cubicBezTo>
                    <a:pt x="122237" y="390701"/>
                    <a:pt x="134400" y="379412"/>
                    <a:pt x="147279" y="379412"/>
                  </a:cubicBezTo>
                  <a:close/>
                  <a:moveTo>
                    <a:pt x="1178719" y="322262"/>
                  </a:moveTo>
                  <a:cubicBezTo>
                    <a:pt x="1193186" y="322262"/>
                    <a:pt x="1204913" y="333989"/>
                    <a:pt x="1204913" y="348456"/>
                  </a:cubicBezTo>
                  <a:cubicBezTo>
                    <a:pt x="1204913" y="362923"/>
                    <a:pt x="1193186" y="374650"/>
                    <a:pt x="1178719" y="374650"/>
                  </a:cubicBezTo>
                  <a:cubicBezTo>
                    <a:pt x="1164252" y="374650"/>
                    <a:pt x="1152525" y="362923"/>
                    <a:pt x="1152525" y="348456"/>
                  </a:cubicBezTo>
                  <a:cubicBezTo>
                    <a:pt x="1152525" y="333989"/>
                    <a:pt x="1164252" y="322262"/>
                    <a:pt x="1178719" y="322262"/>
                  </a:cubicBezTo>
                  <a:close/>
                  <a:moveTo>
                    <a:pt x="91281" y="322262"/>
                  </a:moveTo>
                  <a:cubicBezTo>
                    <a:pt x="105748" y="322262"/>
                    <a:pt x="117475" y="333989"/>
                    <a:pt x="117475" y="348456"/>
                  </a:cubicBezTo>
                  <a:cubicBezTo>
                    <a:pt x="117475" y="362923"/>
                    <a:pt x="105748" y="374650"/>
                    <a:pt x="91281" y="374650"/>
                  </a:cubicBezTo>
                  <a:cubicBezTo>
                    <a:pt x="76814" y="374650"/>
                    <a:pt x="65087" y="362923"/>
                    <a:pt x="65087" y="348456"/>
                  </a:cubicBezTo>
                  <a:cubicBezTo>
                    <a:pt x="65087" y="333989"/>
                    <a:pt x="76814" y="322262"/>
                    <a:pt x="91281" y="322262"/>
                  </a:cubicBezTo>
                  <a:close/>
                  <a:moveTo>
                    <a:pt x="358110" y="306784"/>
                  </a:moveTo>
                  <a:cubicBezTo>
                    <a:pt x="361678" y="303212"/>
                    <a:pt x="366675" y="303926"/>
                    <a:pt x="369530" y="307499"/>
                  </a:cubicBezTo>
                  <a:cubicBezTo>
                    <a:pt x="369530" y="307499"/>
                    <a:pt x="369530" y="307499"/>
                    <a:pt x="610776" y="610449"/>
                  </a:cubicBezTo>
                  <a:cubicBezTo>
                    <a:pt x="610776" y="610449"/>
                    <a:pt x="610776" y="610449"/>
                    <a:pt x="620054" y="366088"/>
                  </a:cubicBezTo>
                  <a:cubicBezTo>
                    <a:pt x="620768" y="358229"/>
                    <a:pt x="626478" y="352513"/>
                    <a:pt x="633616" y="353227"/>
                  </a:cubicBezTo>
                  <a:cubicBezTo>
                    <a:pt x="640753" y="353227"/>
                    <a:pt x="645749" y="358943"/>
                    <a:pt x="646463" y="366088"/>
                  </a:cubicBezTo>
                  <a:cubicBezTo>
                    <a:pt x="646463" y="366088"/>
                    <a:pt x="646463" y="366088"/>
                    <a:pt x="656456" y="611878"/>
                  </a:cubicBezTo>
                  <a:cubicBezTo>
                    <a:pt x="656456" y="611878"/>
                    <a:pt x="656456" y="611878"/>
                    <a:pt x="898416" y="307499"/>
                  </a:cubicBezTo>
                  <a:cubicBezTo>
                    <a:pt x="901271" y="303926"/>
                    <a:pt x="906267" y="303212"/>
                    <a:pt x="909836" y="306784"/>
                  </a:cubicBezTo>
                  <a:cubicBezTo>
                    <a:pt x="913405" y="308928"/>
                    <a:pt x="913405" y="313929"/>
                    <a:pt x="911263" y="317502"/>
                  </a:cubicBezTo>
                  <a:cubicBezTo>
                    <a:pt x="911263" y="317502"/>
                    <a:pt x="911263" y="317502"/>
                    <a:pt x="659311" y="690474"/>
                  </a:cubicBezTo>
                  <a:cubicBezTo>
                    <a:pt x="659311" y="690474"/>
                    <a:pt x="659311" y="690474"/>
                    <a:pt x="667162" y="887677"/>
                  </a:cubicBezTo>
                  <a:cubicBezTo>
                    <a:pt x="667162" y="887677"/>
                    <a:pt x="667162" y="887677"/>
                    <a:pt x="876290" y="623310"/>
                  </a:cubicBezTo>
                  <a:cubicBezTo>
                    <a:pt x="880572" y="617594"/>
                    <a:pt x="888424" y="616880"/>
                    <a:pt x="893420" y="621167"/>
                  </a:cubicBezTo>
                  <a:cubicBezTo>
                    <a:pt x="900557" y="624739"/>
                    <a:pt x="901985" y="633313"/>
                    <a:pt x="897702" y="638315"/>
                  </a:cubicBezTo>
                  <a:cubicBezTo>
                    <a:pt x="897702" y="638315"/>
                    <a:pt x="897702" y="638315"/>
                    <a:pt x="760663" y="842663"/>
                  </a:cubicBezTo>
                  <a:cubicBezTo>
                    <a:pt x="760663" y="842663"/>
                    <a:pt x="760663" y="842663"/>
                    <a:pt x="948378" y="921973"/>
                  </a:cubicBezTo>
                  <a:cubicBezTo>
                    <a:pt x="951947" y="924117"/>
                    <a:pt x="954088" y="927689"/>
                    <a:pt x="953374" y="931976"/>
                  </a:cubicBezTo>
                  <a:cubicBezTo>
                    <a:pt x="951233" y="936263"/>
                    <a:pt x="946237" y="939121"/>
                    <a:pt x="942668" y="937692"/>
                  </a:cubicBezTo>
                  <a:cubicBezTo>
                    <a:pt x="942668" y="937692"/>
                    <a:pt x="942668" y="937692"/>
                    <a:pt x="741392" y="871243"/>
                  </a:cubicBezTo>
                  <a:cubicBezTo>
                    <a:pt x="741392" y="871243"/>
                    <a:pt x="741392" y="871243"/>
                    <a:pt x="670730" y="976275"/>
                  </a:cubicBezTo>
                  <a:cubicBezTo>
                    <a:pt x="670730" y="976275"/>
                    <a:pt x="670730" y="976275"/>
                    <a:pt x="677154" y="1130609"/>
                  </a:cubicBezTo>
                  <a:cubicBezTo>
                    <a:pt x="677868" y="1154902"/>
                    <a:pt x="659311" y="1174908"/>
                    <a:pt x="635043" y="1176337"/>
                  </a:cubicBezTo>
                  <a:cubicBezTo>
                    <a:pt x="611490" y="1176337"/>
                    <a:pt x="591505" y="1158475"/>
                    <a:pt x="590077" y="1134181"/>
                  </a:cubicBezTo>
                  <a:cubicBezTo>
                    <a:pt x="590077" y="1133467"/>
                    <a:pt x="590077" y="1132038"/>
                    <a:pt x="590077" y="1130609"/>
                  </a:cubicBezTo>
                  <a:cubicBezTo>
                    <a:pt x="590077" y="1130609"/>
                    <a:pt x="590077" y="1130609"/>
                    <a:pt x="592218" y="1093455"/>
                  </a:cubicBezTo>
                  <a:cubicBezTo>
                    <a:pt x="592218" y="1093455"/>
                    <a:pt x="592218" y="1093455"/>
                    <a:pt x="596501" y="971988"/>
                  </a:cubicBezTo>
                  <a:cubicBezTo>
                    <a:pt x="596501" y="971988"/>
                    <a:pt x="596501" y="971988"/>
                    <a:pt x="530122" y="873387"/>
                  </a:cubicBezTo>
                  <a:cubicBezTo>
                    <a:pt x="530122" y="873387"/>
                    <a:pt x="530122" y="873387"/>
                    <a:pt x="335270" y="937692"/>
                  </a:cubicBezTo>
                  <a:cubicBezTo>
                    <a:pt x="330987" y="939121"/>
                    <a:pt x="326705" y="936263"/>
                    <a:pt x="324563" y="931976"/>
                  </a:cubicBezTo>
                  <a:cubicBezTo>
                    <a:pt x="323850" y="927689"/>
                    <a:pt x="325991" y="924117"/>
                    <a:pt x="329560" y="921973"/>
                  </a:cubicBezTo>
                  <a:cubicBezTo>
                    <a:pt x="329560" y="921973"/>
                    <a:pt x="329560" y="921973"/>
                    <a:pt x="511565" y="846236"/>
                  </a:cubicBezTo>
                  <a:cubicBezTo>
                    <a:pt x="511565" y="846236"/>
                    <a:pt x="511565" y="846236"/>
                    <a:pt x="372385" y="638315"/>
                  </a:cubicBezTo>
                  <a:cubicBezTo>
                    <a:pt x="368816" y="633313"/>
                    <a:pt x="370243" y="624739"/>
                    <a:pt x="376667" y="621167"/>
                  </a:cubicBezTo>
                  <a:cubicBezTo>
                    <a:pt x="382377" y="616880"/>
                    <a:pt x="389514" y="617594"/>
                    <a:pt x="393797" y="623310"/>
                  </a:cubicBezTo>
                  <a:cubicBezTo>
                    <a:pt x="393797" y="623310"/>
                    <a:pt x="393797" y="623310"/>
                    <a:pt x="600070" y="883390"/>
                  </a:cubicBezTo>
                  <a:cubicBezTo>
                    <a:pt x="600070" y="883390"/>
                    <a:pt x="600070" y="883390"/>
                    <a:pt x="607207" y="689045"/>
                  </a:cubicBezTo>
                  <a:cubicBezTo>
                    <a:pt x="607207" y="689045"/>
                    <a:pt x="607207" y="689045"/>
                    <a:pt x="356682" y="317502"/>
                  </a:cubicBezTo>
                  <a:cubicBezTo>
                    <a:pt x="354541" y="313929"/>
                    <a:pt x="354541" y="308928"/>
                    <a:pt x="358110" y="306784"/>
                  </a:cubicBezTo>
                  <a:close/>
                  <a:moveTo>
                    <a:pt x="1085850" y="296862"/>
                  </a:moveTo>
                  <a:cubicBezTo>
                    <a:pt x="1099878" y="296862"/>
                    <a:pt x="1111250" y="308234"/>
                    <a:pt x="1111250" y="322262"/>
                  </a:cubicBezTo>
                  <a:cubicBezTo>
                    <a:pt x="1111250" y="336290"/>
                    <a:pt x="1099878" y="347662"/>
                    <a:pt x="1085850" y="347662"/>
                  </a:cubicBezTo>
                  <a:cubicBezTo>
                    <a:pt x="1071822" y="347662"/>
                    <a:pt x="1060450" y="336290"/>
                    <a:pt x="1060450" y="322262"/>
                  </a:cubicBezTo>
                  <a:cubicBezTo>
                    <a:pt x="1060450" y="308234"/>
                    <a:pt x="1071822" y="296862"/>
                    <a:pt x="1085850" y="296862"/>
                  </a:cubicBezTo>
                  <a:close/>
                  <a:moveTo>
                    <a:pt x="184150" y="296862"/>
                  </a:moveTo>
                  <a:cubicBezTo>
                    <a:pt x="198178" y="296862"/>
                    <a:pt x="209550" y="308234"/>
                    <a:pt x="209550" y="322262"/>
                  </a:cubicBezTo>
                  <a:cubicBezTo>
                    <a:pt x="209550" y="336290"/>
                    <a:pt x="198178" y="347662"/>
                    <a:pt x="184150" y="347662"/>
                  </a:cubicBezTo>
                  <a:cubicBezTo>
                    <a:pt x="170122" y="347662"/>
                    <a:pt x="158750" y="336290"/>
                    <a:pt x="158750" y="322262"/>
                  </a:cubicBezTo>
                  <a:cubicBezTo>
                    <a:pt x="158750" y="308234"/>
                    <a:pt x="170122" y="296862"/>
                    <a:pt x="184150" y="296862"/>
                  </a:cubicBezTo>
                  <a:close/>
                  <a:moveTo>
                    <a:pt x="1135062" y="241300"/>
                  </a:moveTo>
                  <a:cubicBezTo>
                    <a:pt x="1149090" y="241300"/>
                    <a:pt x="1160462" y="252672"/>
                    <a:pt x="1160462" y="266700"/>
                  </a:cubicBezTo>
                  <a:cubicBezTo>
                    <a:pt x="1160462" y="280728"/>
                    <a:pt x="1149090" y="292100"/>
                    <a:pt x="1135062" y="292100"/>
                  </a:cubicBezTo>
                  <a:cubicBezTo>
                    <a:pt x="1121034" y="292100"/>
                    <a:pt x="1109662" y="280728"/>
                    <a:pt x="1109662" y="266700"/>
                  </a:cubicBezTo>
                  <a:cubicBezTo>
                    <a:pt x="1109662" y="252672"/>
                    <a:pt x="1121034" y="241300"/>
                    <a:pt x="1135062" y="241300"/>
                  </a:cubicBezTo>
                  <a:close/>
                  <a:moveTo>
                    <a:pt x="134937" y="241300"/>
                  </a:moveTo>
                  <a:cubicBezTo>
                    <a:pt x="148965" y="241300"/>
                    <a:pt x="160337" y="252672"/>
                    <a:pt x="160337" y="266700"/>
                  </a:cubicBezTo>
                  <a:cubicBezTo>
                    <a:pt x="160337" y="280728"/>
                    <a:pt x="148965" y="292100"/>
                    <a:pt x="134937" y="292100"/>
                  </a:cubicBezTo>
                  <a:cubicBezTo>
                    <a:pt x="120909" y="292100"/>
                    <a:pt x="109537" y="280728"/>
                    <a:pt x="109537" y="266700"/>
                  </a:cubicBezTo>
                  <a:cubicBezTo>
                    <a:pt x="109537" y="252672"/>
                    <a:pt x="120909" y="241300"/>
                    <a:pt x="134937" y="241300"/>
                  </a:cubicBezTo>
                  <a:close/>
                  <a:moveTo>
                    <a:pt x="1005616" y="179387"/>
                  </a:moveTo>
                  <a:cubicBezTo>
                    <a:pt x="1005616" y="179387"/>
                    <a:pt x="1035050" y="287115"/>
                    <a:pt x="983360" y="356318"/>
                  </a:cubicBezTo>
                  <a:cubicBezTo>
                    <a:pt x="957516" y="391989"/>
                    <a:pt x="915877" y="409825"/>
                    <a:pt x="880699" y="419100"/>
                  </a:cubicBezTo>
                  <a:cubicBezTo>
                    <a:pt x="880699" y="419100"/>
                    <a:pt x="880699" y="419100"/>
                    <a:pt x="938132" y="334915"/>
                  </a:cubicBezTo>
                  <a:cubicBezTo>
                    <a:pt x="938132" y="334915"/>
                    <a:pt x="938132" y="334915"/>
                    <a:pt x="938850" y="334202"/>
                  </a:cubicBezTo>
                  <a:cubicBezTo>
                    <a:pt x="949618" y="317079"/>
                    <a:pt x="946029" y="295676"/>
                    <a:pt x="930953" y="282834"/>
                  </a:cubicBezTo>
                  <a:cubicBezTo>
                    <a:pt x="923774" y="276414"/>
                    <a:pt x="914441" y="273560"/>
                    <a:pt x="905108" y="273560"/>
                  </a:cubicBezTo>
                  <a:cubicBezTo>
                    <a:pt x="892903" y="273560"/>
                    <a:pt x="881417" y="278554"/>
                    <a:pt x="874238" y="288542"/>
                  </a:cubicBezTo>
                  <a:cubicBezTo>
                    <a:pt x="874238" y="288542"/>
                    <a:pt x="874238" y="288542"/>
                    <a:pt x="810343" y="367733"/>
                  </a:cubicBezTo>
                  <a:cubicBezTo>
                    <a:pt x="809625" y="331348"/>
                    <a:pt x="814651" y="287115"/>
                    <a:pt x="840496" y="252157"/>
                  </a:cubicBezTo>
                  <a:cubicBezTo>
                    <a:pt x="892185" y="182954"/>
                    <a:pt x="1005616" y="179387"/>
                    <a:pt x="1005616" y="179387"/>
                  </a:cubicBezTo>
                  <a:close/>
                  <a:moveTo>
                    <a:pt x="263302" y="179387"/>
                  </a:moveTo>
                  <a:cubicBezTo>
                    <a:pt x="263302" y="179387"/>
                    <a:pt x="375221" y="182954"/>
                    <a:pt x="426547" y="252157"/>
                  </a:cubicBezTo>
                  <a:cubicBezTo>
                    <a:pt x="452210" y="287115"/>
                    <a:pt x="457200" y="331348"/>
                    <a:pt x="456487" y="367019"/>
                  </a:cubicBezTo>
                  <a:cubicBezTo>
                    <a:pt x="456487" y="367019"/>
                    <a:pt x="456487" y="367019"/>
                    <a:pt x="393755" y="288542"/>
                  </a:cubicBezTo>
                  <a:cubicBezTo>
                    <a:pt x="385914" y="278554"/>
                    <a:pt x="374508" y="273560"/>
                    <a:pt x="363102" y="273560"/>
                  </a:cubicBezTo>
                  <a:cubicBezTo>
                    <a:pt x="353122" y="273560"/>
                    <a:pt x="343855" y="276414"/>
                    <a:pt x="337439" y="282834"/>
                  </a:cubicBezTo>
                  <a:cubicBezTo>
                    <a:pt x="321756" y="295676"/>
                    <a:pt x="318905" y="317079"/>
                    <a:pt x="329598" y="334202"/>
                  </a:cubicBezTo>
                  <a:cubicBezTo>
                    <a:pt x="329598" y="334202"/>
                    <a:pt x="329598" y="334202"/>
                    <a:pt x="329598" y="334915"/>
                  </a:cubicBezTo>
                  <a:cubicBezTo>
                    <a:pt x="329598" y="334915"/>
                    <a:pt x="329598" y="334915"/>
                    <a:pt x="386627" y="419100"/>
                  </a:cubicBezTo>
                  <a:cubicBezTo>
                    <a:pt x="352409" y="409825"/>
                    <a:pt x="310351" y="391989"/>
                    <a:pt x="285401" y="356318"/>
                  </a:cubicBezTo>
                  <a:cubicBezTo>
                    <a:pt x="233362" y="287115"/>
                    <a:pt x="263302" y="179387"/>
                    <a:pt x="263302" y="179387"/>
                  </a:cubicBezTo>
                  <a:close/>
                  <a:moveTo>
                    <a:pt x="633056" y="117475"/>
                  </a:moveTo>
                  <a:cubicBezTo>
                    <a:pt x="633056" y="117475"/>
                    <a:pt x="755650" y="214369"/>
                    <a:pt x="755650" y="333349"/>
                  </a:cubicBezTo>
                  <a:cubicBezTo>
                    <a:pt x="755650" y="400319"/>
                    <a:pt x="716449" y="460165"/>
                    <a:pt x="682949" y="500063"/>
                  </a:cubicBezTo>
                  <a:cubicBezTo>
                    <a:pt x="682949" y="500063"/>
                    <a:pt x="682949" y="500063"/>
                    <a:pt x="677247" y="363272"/>
                  </a:cubicBezTo>
                  <a:cubicBezTo>
                    <a:pt x="677247" y="363272"/>
                    <a:pt x="677247" y="363272"/>
                    <a:pt x="677247" y="361847"/>
                  </a:cubicBezTo>
                  <a:cubicBezTo>
                    <a:pt x="674396" y="339761"/>
                    <a:pt x="656577" y="323374"/>
                    <a:pt x="635194" y="321949"/>
                  </a:cubicBezTo>
                  <a:cubicBezTo>
                    <a:pt x="633769" y="321949"/>
                    <a:pt x="633056" y="321949"/>
                    <a:pt x="631630" y="321949"/>
                  </a:cubicBezTo>
                  <a:cubicBezTo>
                    <a:pt x="608822" y="321949"/>
                    <a:pt x="589578" y="340473"/>
                    <a:pt x="588865" y="363984"/>
                  </a:cubicBezTo>
                  <a:cubicBezTo>
                    <a:pt x="588865" y="363984"/>
                    <a:pt x="588865" y="363984"/>
                    <a:pt x="583163" y="499350"/>
                  </a:cubicBezTo>
                  <a:cubicBezTo>
                    <a:pt x="549664" y="459453"/>
                    <a:pt x="511175" y="400319"/>
                    <a:pt x="511175" y="333349"/>
                  </a:cubicBezTo>
                  <a:cubicBezTo>
                    <a:pt x="511175" y="214369"/>
                    <a:pt x="633056" y="117475"/>
                    <a:pt x="633056" y="117475"/>
                  </a:cubicBezTo>
                  <a:close/>
                  <a:moveTo>
                    <a:pt x="934156" y="109537"/>
                  </a:moveTo>
                  <a:cubicBezTo>
                    <a:pt x="947561" y="109537"/>
                    <a:pt x="958850" y="120826"/>
                    <a:pt x="958850" y="134937"/>
                  </a:cubicBezTo>
                  <a:cubicBezTo>
                    <a:pt x="958850" y="149048"/>
                    <a:pt x="947561" y="160337"/>
                    <a:pt x="934156" y="160337"/>
                  </a:cubicBezTo>
                  <a:cubicBezTo>
                    <a:pt x="919339" y="160337"/>
                    <a:pt x="908050" y="149048"/>
                    <a:pt x="908050" y="134937"/>
                  </a:cubicBezTo>
                  <a:cubicBezTo>
                    <a:pt x="908050" y="120826"/>
                    <a:pt x="919339" y="109537"/>
                    <a:pt x="934156" y="109537"/>
                  </a:cubicBezTo>
                  <a:close/>
                  <a:moveTo>
                    <a:pt x="335844" y="109537"/>
                  </a:moveTo>
                  <a:cubicBezTo>
                    <a:pt x="350661" y="109537"/>
                    <a:pt x="361950" y="120826"/>
                    <a:pt x="361950" y="134937"/>
                  </a:cubicBezTo>
                  <a:cubicBezTo>
                    <a:pt x="361950" y="149048"/>
                    <a:pt x="350661" y="160337"/>
                    <a:pt x="335844" y="160337"/>
                  </a:cubicBezTo>
                  <a:cubicBezTo>
                    <a:pt x="322439" y="160337"/>
                    <a:pt x="311150" y="149048"/>
                    <a:pt x="311150" y="134937"/>
                  </a:cubicBezTo>
                  <a:cubicBezTo>
                    <a:pt x="311150" y="120826"/>
                    <a:pt x="322439" y="109537"/>
                    <a:pt x="335844" y="109537"/>
                  </a:cubicBezTo>
                  <a:close/>
                  <a:moveTo>
                    <a:pt x="1006409" y="92075"/>
                  </a:moveTo>
                  <a:cubicBezTo>
                    <a:pt x="1020233" y="92075"/>
                    <a:pt x="1031875" y="103364"/>
                    <a:pt x="1031875" y="117475"/>
                  </a:cubicBezTo>
                  <a:cubicBezTo>
                    <a:pt x="1031875" y="130880"/>
                    <a:pt x="1020233" y="142875"/>
                    <a:pt x="1006409" y="142875"/>
                  </a:cubicBezTo>
                  <a:cubicBezTo>
                    <a:pt x="991129" y="142875"/>
                    <a:pt x="979487" y="130880"/>
                    <a:pt x="979487" y="117475"/>
                  </a:cubicBezTo>
                  <a:cubicBezTo>
                    <a:pt x="979487" y="103364"/>
                    <a:pt x="991129" y="92075"/>
                    <a:pt x="1006409" y="92075"/>
                  </a:cubicBezTo>
                  <a:close/>
                  <a:moveTo>
                    <a:pt x="263591" y="92075"/>
                  </a:moveTo>
                  <a:cubicBezTo>
                    <a:pt x="278871" y="92075"/>
                    <a:pt x="290513" y="103364"/>
                    <a:pt x="290513" y="117475"/>
                  </a:cubicBezTo>
                  <a:cubicBezTo>
                    <a:pt x="290513" y="130880"/>
                    <a:pt x="278871" y="142875"/>
                    <a:pt x="263591" y="142875"/>
                  </a:cubicBezTo>
                  <a:cubicBezTo>
                    <a:pt x="249767" y="142875"/>
                    <a:pt x="238125" y="130880"/>
                    <a:pt x="238125" y="117475"/>
                  </a:cubicBezTo>
                  <a:cubicBezTo>
                    <a:pt x="238125" y="103364"/>
                    <a:pt x="249767" y="92075"/>
                    <a:pt x="263591" y="92075"/>
                  </a:cubicBezTo>
                  <a:close/>
                  <a:moveTo>
                    <a:pt x="718256" y="77787"/>
                  </a:moveTo>
                  <a:cubicBezTo>
                    <a:pt x="731661" y="77787"/>
                    <a:pt x="742950" y="89076"/>
                    <a:pt x="742950" y="103187"/>
                  </a:cubicBezTo>
                  <a:cubicBezTo>
                    <a:pt x="742950" y="116592"/>
                    <a:pt x="731661" y="128587"/>
                    <a:pt x="718256" y="128587"/>
                  </a:cubicBezTo>
                  <a:cubicBezTo>
                    <a:pt x="703439" y="128587"/>
                    <a:pt x="692150" y="116592"/>
                    <a:pt x="692150" y="103187"/>
                  </a:cubicBezTo>
                  <a:cubicBezTo>
                    <a:pt x="692150" y="89076"/>
                    <a:pt x="703439" y="77787"/>
                    <a:pt x="718256" y="77787"/>
                  </a:cubicBezTo>
                  <a:close/>
                  <a:moveTo>
                    <a:pt x="551744" y="77787"/>
                  </a:moveTo>
                  <a:cubicBezTo>
                    <a:pt x="566561" y="77787"/>
                    <a:pt x="577850" y="89076"/>
                    <a:pt x="577850" y="103187"/>
                  </a:cubicBezTo>
                  <a:cubicBezTo>
                    <a:pt x="577850" y="116592"/>
                    <a:pt x="566561" y="128587"/>
                    <a:pt x="551744" y="128587"/>
                  </a:cubicBezTo>
                  <a:cubicBezTo>
                    <a:pt x="538339" y="128587"/>
                    <a:pt x="527050" y="116592"/>
                    <a:pt x="527050" y="103187"/>
                  </a:cubicBezTo>
                  <a:cubicBezTo>
                    <a:pt x="527050" y="89076"/>
                    <a:pt x="538339" y="77787"/>
                    <a:pt x="551744" y="77787"/>
                  </a:cubicBezTo>
                  <a:close/>
                  <a:moveTo>
                    <a:pt x="863307" y="31750"/>
                  </a:moveTo>
                  <a:cubicBezTo>
                    <a:pt x="863307" y="31750"/>
                    <a:pt x="904875" y="96359"/>
                    <a:pt x="886241" y="153071"/>
                  </a:cubicBezTo>
                  <a:cubicBezTo>
                    <a:pt x="872624" y="189683"/>
                    <a:pt x="829623" y="214809"/>
                    <a:pt x="805972" y="227013"/>
                  </a:cubicBezTo>
                  <a:cubicBezTo>
                    <a:pt x="805972" y="227013"/>
                    <a:pt x="838940" y="127946"/>
                    <a:pt x="824606" y="124356"/>
                  </a:cubicBezTo>
                  <a:cubicBezTo>
                    <a:pt x="810989" y="121485"/>
                    <a:pt x="783755" y="222706"/>
                    <a:pt x="783755" y="222706"/>
                  </a:cubicBezTo>
                  <a:cubicBezTo>
                    <a:pt x="773004" y="198298"/>
                    <a:pt x="757237" y="150200"/>
                    <a:pt x="770138" y="113588"/>
                  </a:cubicBezTo>
                  <a:cubicBezTo>
                    <a:pt x="789488" y="57594"/>
                    <a:pt x="863307" y="31750"/>
                    <a:pt x="863307" y="31750"/>
                  </a:cubicBezTo>
                  <a:close/>
                  <a:moveTo>
                    <a:pt x="408126" y="31750"/>
                  </a:moveTo>
                  <a:cubicBezTo>
                    <a:pt x="408126" y="31750"/>
                    <a:pt x="481228" y="57594"/>
                    <a:pt x="500579" y="113588"/>
                  </a:cubicBezTo>
                  <a:cubicBezTo>
                    <a:pt x="512763" y="150200"/>
                    <a:pt x="497712" y="198298"/>
                    <a:pt x="486962" y="222706"/>
                  </a:cubicBezTo>
                  <a:cubicBezTo>
                    <a:pt x="486962" y="222706"/>
                    <a:pt x="459011" y="121485"/>
                    <a:pt x="445394" y="124356"/>
                  </a:cubicBezTo>
                  <a:cubicBezTo>
                    <a:pt x="431060" y="127946"/>
                    <a:pt x="464028" y="227013"/>
                    <a:pt x="464028" y="227013"/>
                  </a:cubicBezTo>
                  <a:cubicBezTo>
                    <a:pt x="441094" y="214809"/>
                    <a:pt x="396659" y="189683"/>
                    <a:pt x="384475" y="153071"/>
                  </a:cubicBezTo>
                  <a:cubicBezTo>
                    <a:pt x="365125" y="96359"/>
                    <a:pt x="408126" y="31750"/>
                    <a:pt x="408126" y="31750"/>
                  </a:cubicBezTo>
                  <a:close/>
                  <a:moveTo>
                    <a:pt x="685800" y="12700"/>
                  </a:moveTo>
                  <a:cubicBezTo>
                    <a:pt x="699828" y="12700"/>
                    <a:pt x="711200" y="24072"/>
                    <a:pt x="711200" y="38100"/>
                  </a:cubicBezTo>
                  <a:cubicBezTo>
                    <a:pt x="711200" y="52128"/>
                    <a:pt x="699828" y="63500"/>
                    <a:pt x="685800" y="63500"/>
                  </a:cubicBezTo>
                  <a:cubicBezTo>
                    <a:pt x="671772" y="63500"/>
                    <a:pt x="660400" y="52128"/>
                    <a:pt x="660400" y="38100"/>
                  </a:cubicBezTo>
                  <a:cubicBezTo>
                    <a:pt x="660400" y="24072"/>
                    <a:pt x="671772" y="12700"/>
                    <a:pt x="685800" y="12700"/>
                  </a:cubicBezTo>
                  <a:close/>
                  <a:moveTo>
                    <a:pt x="584200" y="12700"/>
                  </a:moveTo>
                  <a:cubicBezTo>
                    <a:pt x="598228" y="12700"/>
                    <a:pt x="609600" y="24072"/>
                    <a:pt x="609600" y="38100"/>
                  </a:cubicBezTo>
                  <a:cubicBezTo>
                    <a:pt x="609600" y="52128"/>
                    <a:pt x="598228" y="63500"/>
                    <a:pt x="584200" y="63500"/>
                  </a:cubicBezTo>
                  <a:cubicBezTo>
                    <a:pt x="570172" y="63500"/>
                    <a:pt x="558800" y="52128"/>
                    <a:pt x="558800" y="38100"/>
                  </a:cubicBezTo>
                  <a:cubicBezTo>
                    <a:pt x="558800" y="24072"/>
                    <a:pt x="570172" y="12700"/>
                    <a:pt x="584200" y="12700"/>
                  </a:cubicBezTo>
                  <a:close/>
                  <a:moveTo>
                    <a:pt x="762706" y="0"/>
                  </a:moveTo>
                  <a:cubicBezTo>
                    <a:pt x="776111" y="0"/>
                    <a:pt x="787400" y="11289"/>
                    <a:pt x="787400" y="25400"/>
                  </a:cubicBezTo>
                  <a:cubicBezTo>
                    <a:pt x="787400" y="38805"/>
                    <a:pt x="776111" y="50800"/>
                    <a:pt x="762706" y="50800"/>
                  </a:cubicBezTo>
                  <a:cubicBezTo>
                    <a:pt x="747889" y="50800"/>
                    <a:pt x="736600" y="38805"/>
                    <a:pt x="736600" y="25400"/>
                  </a:cubicBezTo>
                  <a:cubicBezTo>
                    <a:pt x="736600" y="11289"/>
                    <a:pt x="747889" y="0"/>
                    <a:pt x="762706" y="0"/>
                  </a:cubicBezTo>
                  <a:close/>
                  <a:moveTo>
                    <a:pt x="507294" y="0"/>
                  </a:moveTo>
                  <a:cubicBezTo>
                    <a:pt x="522111" y="0"/>
                    <a:pt x="533400" y="11289"/>
                    <a:pt x="533400" y="25400"/>
                  </a:cubicBezTo>
                  <a:cubicBezTo>
                    <a:pt x="533400" y="38805"/>
                    <a:pt x="522111" y="50800"/>
                    <a:pt x="507294" y="50800"/>
                  </a:cubicBezTo>
                  <a:cubicBezTo>
                    <a:pt x="493889" y="50800"/>
                    <a:pt x="482600" y="38805"/>
                    <a:pt x="482600" y="25400"/>
                  </a:cubicBezTo>
                  <a:cubicBezTo>
                    <a:pt x="482600" y="11289"/>
                    <a:pt x="493889" y="0"/>
                    <a:pt x="507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734" name="Google Shape;734;p69"/>
          <p:cNvGrpSpPr/>
          <p:nvPr/>
        </p:nvGrpSpPr>
        <p:grpSpPr>
          <a:xfrm>
            <a:off x="4792643" y="2630576"/>
            <a:ext cx="518588" cy="518088"/>
            <a:chOff x="5273675" y="2606675"/>
            <a:chExt cx="1646238" cy="1644650"/>
          </a:xfrm>
        </p:grpSpPr>
        <p:sp>
          <p:nvSpPr>
            <p:cNvPr id="735" name="Google Shape;735;p69"/>
            <p:cNvSpPr/>
            <p:nvPr/>
          </p:nvSpPr>
          <p:spPr>
            <a:xfrm>
              <a:off x="5273675" y="2606675"/>
              <a:ext cx="1646238" cy="1644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736" name="Google Shape;736;p69"/>
            <p:cNvSpPr/>
            <p:nvPr/>
          </p:nvSpPr>
          <p:spPr>
            <a:xfrm>
              <a:off x="5784850" y="2774815"/>
              <a:ext cx="622300" cy="1305061"/>
            </a:xfrm>
            <a:custGeom>
              <a:avLst/>
              <a:gdLst/>
              <a:ahLst/>
              <a:cxnLst/>
              <a:rect l="l" t="t" r="r" b="b"/>
              <a:pathLst>
                <a:path w="622300" h="1305061" extrusionOk="0">
                  <a:moveTo>
                    <a:pt x="246063" y="1265373"/>
                  </a:moveTo>
                  <a:cubicBezTo>
                    <a:pt x="377826" y="1265373"/>
                    <a:pt x="377826" y="1265373"/>
                    <a:pt x="377826" y="1265373"/>
                  </a:cubicBezTo>
                  <a:cubicBezTo>
                    <a:pt x="377826" y="1265373"/>
                    <a:pt x="377826" y="1265373"/>
                    <a:pt x="377826" y="1268981"/>
                  </a:cubicBezTo>
                  <a:cubicBezTo>
                    <a:pt x="370665" y="1271868"/>
                    <a:pt x="367801" y="1275476"/>
                    <a:pt x="367801" y="1278362"/>
                  </a:cubicBezTo>
                  <a:cubicBezTo>
                    <a:pt x="364220" y="1294959"/>
                    <a:pt x="344885" y="1305061"/>
                    <a:pt x="331280" y="1305061"/>
                  </a:cubicBezTo>
                  <a:cubicBezTo>
                    <a:pt x="331280" y="1305061"/>
                    <a:pt x="331280" y="1305061"/>
                    <a:pt x="292610" y="1305061"/>
                  </a:cubicBezTo>
                  <a:cubicBezTo>
                    <a:pt x="279004" y="1305061"/>
                    <a:pt x="259669" y="1294959"/>
                    <a:pt x="256089" y="1278362"/>
                  </a:cubicBezTo>
                  <a:cubicBezTo>
                    <a:pt x="256089" y="1275476"/>
                    <a:pt x="253224" y="1271868"/>
                    <a:pt x="246063" y="1268981"/>
                  </a:cubicBezTo>
                  <a:cubicBezTo>
                    <a:pt x="246063" y="1265373"/>
                    <a:pt x="246063" y="1265373"/>
                    <a:pt x="246063" y="1265373"/>
                  </a:cubicBezTo>
                  <a:close/>
                  <a:moveTo>
                    <a:pt x="207784" y="1201873"/>
                  </a:moveTo>
                  <a:cubicBezTo>
                    <a:pt x="207784" y="1201873"/>
                    <a:pt x="207784" y="1201873"/>
                    <a:pt x="416106" y="1201873"/>
                  </a:cubicBezTo>
                  <a:cubicBezTo>
                    <a:pt x="424667" y="1201873"/>
                    <a:pt x="431801" y="1209089"/>
                    <a:pt x="431801" y="1217748"/>
                  </a:cubicBezTo>
                  <a:cubicBezTo>
                    <a:pt x="431801" y="1226407"/>
                    <a:pt x="424667" y="1233623"/>
                    <a:pt x="416106" y="1233623"/>
                  </a:cubicBezTo>
                  <a:cubicBezTo>
                    <a:pt x="416106" y="1233623"/>
                    <a:pt x="416106" y="1233623"/>
                    <a:pt x="207784" y="1233623"/>
                  </a:cubicBezTo>
                  <a:cubicBezTo>
                    <a:pt x="199223" y="1233623"/>
                    <a:pt x="192088" y="1226407"/>
                    <a:pt x="192088" y="1217748"/>
                  </a:cubicBezTo>
                  <a:cubicBezTo>
                    <a:pt x="192088" y="1209089"/>
                    <a:pt x="199223" y="1201873"/>
                    <a:pt x="207784" y="1201873"/>
                  </a:cubicBezTo>
                  <a:close/>
                  <a:moveTo>
                    <a:pt x="171284" y="1136785"/>
                  </a:moveTo>
                  <a:cubicBezTo>
                    <a:pt x="171284" y="1136785"/>
                    <a:pt x="171284" y="1136785"/>
                    <a:pt x="452605" y="1136785"/>
                  </a:cubicBezTo>
                  <a:cubicBezTo>
                    <a:pt x="461173" y="1136785"/>
                    <a:pt x="468313" y="1144001"/>
                    <a:pt x="468313" y="1152660"/>
                  </a:cubicBezTo>
                  <a:cubicBezTo>
                    <a:pt x="468313" y="1161319"/>
                    <a:pt x="461173" y="1168535"/>
                    <a:pt x="452605" y="1168535"/>
                  </a:cubicBezTo>
                  <a:cubicBezTo>
                    <a:pt x="452605" y="1168535"/>
                    <a:pt x="452605" y="1168535"/>
                    <a:pt x="171284" y="1168535"/>
                  </a:cubicBezTo>
                  <a:cubicBezTo>
                    <a:pt x="162715" y="1168535"/>
                    <a:pt x="155575" y="1161319"/>
                    <a:pt x="155575" y="1152660"/>
                  </a:cubicBezTo>
                  <a:cubicBezTo>
                    <a:pt x="155575" y="1144001"/>
                    <a:pt x="162715" y="1136785"/>
                    <a:pt x="171284" y="1136785"/>
                  </a:cubicBezTo>
                  <a:close/>
                  <a:moveTo>
                    <a:pt x="171284" y="1073285"/>
                  </a:moveTo>
                  <a:cubicBezTo>
                    <a:pt x="171284" y="1073285"/>
                    <a:pt x="171284" y="1073285"/>
                    <a:pt x="452605" y="1073285"/>
                  </a:cubicBezTo>
                  <a:cubicBezTo>
                    <a:pt x="461173" y="1073285"/>
                    <a:pt x="468313" y="1080501"/>
                    <a:pt x="468313" y="1089160"/>
                  </a:cubicBezTo>
                  <a:cubicBezTo>
                    <a:pt x="468313" y="1097819"/>
                    <a:pt x="461173" y="1105035"/>
                    <a:pt x="452605" y="1105035"/>
                  </a:cubicBezTo>
                  <a:cubicBezTo>
                    <a:pt x="452605" y="1105035"/>
                    <a:pt x="452605" y="1105035"/>
                    <a:pt x="171284" y="1105035"/>
                  </a:cubicBezTo>
                  <a:cubicBezTo>
                    <a:pt x="162715" y="1105035"/>
                    <a:pt x="155575" y="1097819"/>
                    <a:pt x="155575" y="1089160"/>
                  </a:cubicBezTo>
                  <a:cubicBezTo>
                    <a:pt x="155575" y="1080501"/>
                    <a:pt x="162715" y="1073285"/>
                    <a:pt x="171284" y="1073285"/>
                  </a:cubicBezTo>
                  <a:close/>
                  <a:moveTo>
                    <a:pt x="104775" y="849448"/>
                  </a:moveTo>
                  <a:cubicBezTo>
                    <a:pt x="104775" y="849448"/>
                    <a:pt x="104775" y="849448"/>
                    <a:pt x="104775" y="875991"/>
                  </a:cubicBezTo>
                  <a:cubicBezTo>
                    <a:pt x="104775" y="916163"/>
                    <a:pt x="120546" y="954183"/>
                    <a:pt x="148503" y="980008"/>
                  </a:cubicBezTo>
                  <a:cubicBezTo>
                    <a:pt x="160689" y="990769"/>
                    <a:pt x="168575" y="1005116"/>
                    <a:pt x="171442" y="1020898"/>
                  </a:cubicBezTo>
                  <a:cubicBezTo>
                    <a:pt x="171442" y="1020898"/>
                    <a:pt x="171442" y="1020898"/>
                    <a:pt x="452446" y="1020898"/>
                  </a:cubicBezTo>
                  <a:cubicBezTo>
                    <a:pt x="455314" y="1005116"/>
                    <a:pt x="463199" y="990769"/>
                    <a:pt x="475386" y="980008"/>
                  </a:cubicBezTo>
                  <a:cubicBezTo>
                    <a:pt x="503343" y="954183"/>
                    <a:pt x="519113" y="916163"/>
                    <a:pt x="519113" y="875991"/>
                  </a:cubicBezTo>
                  <a:cubicBezTo>
                    <a:pt x="519113" y="875991"/>
                    <a:pt x="519113" y="875991"/>
                    <a:pt x="519113" y="849448"/>
                  </a:cubicBezTo>
                  <a:cubicBezTo>
                    <a:pt x="519113" y="849448"/>
                    <a:pt x="519113" y="849448"/>
                    <a:pt x="104775" y="849448"/>
                  </a:cubicBezTo>
                  <a:close/>
                  <a:moveTo>
                    <a:pt x="90293" y="817698"/>
                  </a:moveTo>
                  <a:cubicBezTo>
                    <a:pt x="90293" y="817698"/>
                    <a:pt x="90293" y="817698"/>
                    <a:pt x="533597" y="817698"/>
                  </a:cubicBezTo>
                  <a:cubicBezTo>
                    <a:pt x="542149" y="817698"/>
                    <a:pt x="549276" y="824835"/>
                    <a:pt x="549276" y="833398"/>
                  </a:cubicBezTo>
                  <a:cubicBezTo>
                    <a:pt x="549276" y="833398"/>
                    <a:pt x="549276" y="833398"/>
                    <a:pt x="549276" y="875504"/>
                  </a:cubicBezTo>
                  <a:cubicBezTo>
                    <a:pt x="549276" y="924032"/>
                    <a:pt x="529320" y="970419"/>
                    <a:pt x="495823" y="1001819"/>
                  </a:cubicBezTo>
                  <a:cubicBezTo>
                    <a:pt x="486558" y="1010383"/>
                    <a:pt x="481569" y="1021802"/>
                    <a:pt x="481569" y="1033934"/>
                  </a:cubicBezTo>
                  <a:cubicBezTo>
                    <a:pt x="481569" y="1033934"/>
                    <a:pt x="481569" y="1033934"/>
                    <a:pt x="481569" y="1035361"/>
                  </a:cubicBezTo>
                  <a:cubicBezTo>
                    <a:pt x="481569" y="1043925"/>
                    <a:pt x="474442" y="1051061"/>
                    <a:pt x="465889" y="1051061"/>
                  </a:cubicBezTo>
                  <a:cubicBezTo>
                    <a:pt x="465889" y="1051061"/>
                    <a:pt x="465889" y="1051061"/>
                    <a:pt x="158000" y="1051061"/>
                  </a:cubicBezTo>
                  <a:cubicBezTo>
                    <a:pt x="149448" y="1051061"/>
                    <a:pt x="142320" y="1043925"/>
                    <a:pt x="142320" y="1035361"/>
                  </a:cubicBezTo>
                  <a:cubicBezTo>
                    <a:pt x="142320" y="1035361"/>
                    <a:pt x="142320" y="1035361"/>
                    <a:pt x="142320" y="1033934"/>
                  </a:cubicBezTo>
                  <a:cubicBezTo>
                    <a:pt x="142320" y="1021802"/>
                    <a:pt x="137331" y="1010383"/>
                    <a:pt x="128066" y="1001819"/>
                  </a:cubicBezTo>
                  <a:cubicBezTo>
                    <a:pt x="94569" y="970419"/>
                    <a:pt x="74613" y="924032"/>
                    <a:pt x="74613" y="875504"/>
                  </a:cubicBezTo>
                  <a:cubicBezTo>
                    <a:pt x="74613" y="875504"/>
                    <a:pt x="74613" y="875504"/>
                    <a:pt x="74613" y="833398"/>
                  </a:cubicBezTo>
                  <a:cubicBezTo>
                    <a:pt x="74613" y="824835"/>
                    <a:pt x="81740" y="817698"/>
                    <a:pt x="90293" y="817698"/>
                  </a:cubicBezTo>
                  <a:close/>
                  <a:moveTo>
                    <a:pt x="203999" y="717685"/>
                  </a:moveTo>
                  <a:cubicBezTo>
                    <a:pt x="203999" y="717685"/>
                    <a:pt x="203999" y="717685"/>
                    <a:pt x="432589" y="717685"/>
                  </a:cubicBezTo>
                  <a:cubicBezTo>
                    <a:pt x="459650" y="717685"/>
                    <a:pt x="481013" y="740054"/>
                    <a:pt x="481013" y="766753"/>
                  </a:cubicBezTo>
                  <a:cubicBezTo>
                    <a:pt x="481013" y="766753"/>
                    <a:pt x="481013" y="766753"/>
                    <a:pt x="481013" y="781185"/>
                  </a:cubicBezTo>
                  <a:cubicBezTo>
                    <a:pt x="481013" y="781185"/>
                    <a:pt x="481013" y="781185"/>
                    <a:pt x="155575" y="781185"/>
                  </a:cubicBezTo>
                  <a:cubicBezTo>
                    <a:pt x="155575" y="781185"/>
                    <a:pt x="155575" y="781185"/>
                    <a:pt x="155575" y="766753"/>
                  </a:cubicBezTo>
                  <a:cubicBezTo>
                    <a:pt x="155575" y="740054"/>
                    <a:pt x="176939" y="717685"/>
                    <a:pt x="203999" y="717685"/>
                  </a:cubicBezTo>
                  <a:close/>
                  <a:moveTo>
                    <a:pt x="547396" y="494233"/>
                  </a:moveTo>
                  <a:cubicBezTo>
                    <a:pt x="589449" y="490673"/>
                    <a:pt x="628650" y="533395"/>
                    <a:pt x="602991" y="571845"/>
                  </a:cubicBezTo>
                  <a:cubicBezTo>
                    <a:pt x="593012" y="591783"/>
                    <a:pt x="566641" y="591783"/>
                    <a:pt x="547396" y="594631"/>
                  </a:cubicBezTo>
                  <a:cubicBezTo>
                    <a:pt x="508195" y="601039"/>
                    <a:pt x="481823" y="620976"/>
                    <a:pt x="465429" y="653018"/>
                  </a:cubicBezTo>
                  <a:cubicBezTo>
                    <a:pt x="465429" y="659426"/>
                    <a:pt x="462578" y="662275"/>
                    <a:pt x="462578" y="668683"/>
                  </a:cubicBezTo>
                  <a:cubicBezTo>
                    <a:pt x="461153" y="670819"/>
                    <a:pt x="459727" y="677227"/>
                    <a:pt x="458302" y="684348"/>
                  </a:cubicBezTo>
                  <a:cubicBezTo>
                    <a:pt x="451887" y="682212"/>
                    <a:pt x="444759" y="681500"/>
                    <a:pt x="437632" y="681500"/>
                  </a:cubicBezTo>
                  <a:cubicBezTo>
                    <a:pt x="437632" y="681500"/>
                    <a:pt x="437632" y="681500"/>
                    <a:pt x="349250" y="681500"/>
                  </a:cubicBezTo>
                  <a:cubicBezTo>
                    <a:pt x="353527" y="634505"/>
                    <a:pt x="363505" y="590359"/>
                    <a:pt x="403420" y="556181"/>
                  </a:cubicBezTo>
                  <a:cubicBezTo>
                    <a:pt x="439770" y="517018"/>
                    <a:pt x="495365" y="494233"/>
                    <a:pt x="547396" y="494233"/>
                  </a:cubicBezTo>
                  <a:close/>
                  <a:moveTo>
                    <a:pt x="576786" y="328943"/>
                  </a:moveTo>
                  <a:cubicBezTo>
                    <a:pt x="603813" y="333421"/>
                    <a:pt x="622300" y="354143"/>
                    <a:pt x="622300" y="385693"/>
                  </a:cubicBezTo>
                  <a:cubicBezTo>
                    <a:pt x="622300" y="424908"/>
                    <a:pt x="589435" y="466976"/>
                    <a:pt x="547281" y="480523"/>
                  </a:cubicBezTo>
                  <a:cubicBezTo>
                    <a:pt x="547281" y="480523"/>
                    <a:pt x="547281" y="480523"/>
                    <a:pt x="197193" y="571074"/>
                  </a:cubicBezTo>
                  <a:cubicBezTo>
                    <a:pt x="213626" y="584621"/>
                    <a:pt x="229344" y="600307"/>
                    <a:pt x="245777" y="620271"/>
                  </a:cubicBezTo>
                  <a:cubicBezTo>
                    <a:pt x="259351" y="636671"/>
                    <a:pt x="272212" y="655209"/>
                    <a:pt x="282214" y="678025"/>
                  </a:cubicBezTo>
                  <a:cubicBezTo>
                    <a:pt x="282214" y="678738"/>
                    <a:pt x="282214" y="679451"/>
                    <a:pt x="282214" y="680877"/>
                  </a:cubicBezTo>
                  <a:cubicBezTo>
                    <a:pt x="282214" y="680877"/>
                    <a:pt x="282214" y="680877"/>
                    <a:pt x="198622" y="680877"/>
                  </a:cubicBezTo>
                  <a:cubicBezTo>
                    <a:pt x="183618" y="680877"/>
                    <a:pt x="169329" y="685155"/>
                    <a:pt x="157183" y="692285"/>
                  </a:cubicBezTo>
                  <a:cubicBezTo>
                    <a:pt x="150038" y="682303"/>
                    <a:pt x="141464" y="672321"/>
                    <a:pt x="134319" y="665191"/>
                  </a:cubicBezTo>
                  <a:cubicBezTo>
                    <a:pt x="111456" y="648792"/>
                    <a:pt x="91451" y="633106"/>
                    <a:pt x="68589" y="620271"/>
                  </a:cubicBezTo>
                  <a:cubicBezTo>
                    <a:pt x="58586" y="613854"/>
                    <a:pt x="48583" y="607437"/>
                    <a:pt x="39295" y="603872"/>
                  </a:cubicBezTo>
                  <a:cubicBezTo>
                    <a:pt x="16432" y="597455"/>
                    <a:pt x="0" y="578204"/>
                    <a:pt x="0" y="548258"/>
                  </a:cubicBezTo>
                  <a:cubicBezTo>
                    <a:pt x="0" y="506191"/>
                    <a:pt x="32865" y="464124"/>
                    <a:pt x="75019" y="454142"/>
                  </a:cubicBezTo>
                  <a:cubicBezTo>
                    <a:pt x="75019" y="454142"/>
                    <a:pt x="75019" y="454142"/>
                    <a:pt x="547281" y="330079"/>
                  </a:cubicBezTo>
                  <a:cubicBezTo>
                    <a:pt x="557820" y="327762"/>
                    <a:pt x="567778" y="327450"/>
                    <a:pt x="576786" y="328943"/>
                  </a:cubicBezTo>
                  <a:close/>
                  <a:moveTo>
                    <a:pt x="576786" y="143490"/>
                  </a:moveTo>
                  <a:cubicBezTo>
                    <a:pt x="603813" y="147688"/>
                    <a:pt x="622300" y="168476"/>
                    <a:pt x="622300" y="200458"/>
                  </a:cubicBezTo>
                  <a:cubicBezTo>
                    <a:pt x="622300" y="238836"/>
                    <a:pt x="589435" y="281478"/>
                    <a:pt x="547281" y="294271"/>
                  </a:cubicBezTo>
                  <a:cubicBezTo>
                    <a:pt x="547281" y="294271"/>
                    <a:pt x="547281" y="294271"/>
                    <a:pt x="75019" y="417934"/>
                  </a:cubicBezTo>
                  <a:cubicBezTo>
                    <a:pt x="32865" y="427173"/>
                    <a:pt x="0" y="401587"/>
                    <a:pt x="0" y="362499"/>
                  </a:cubicBezTo>
                  <a:cubicBezTo>
                    <a:pt x="0" y="320567"/>
                    <a:pt x="32865" y="277925"/>
                    <a:pt x="75019" y="268686"/>
                  </a:cubicBezTo>
                  <a:cubicBezTo>
                    <a:pt x="75019" y="268686"/>
                    <a:pt x="75019" y="268686"/>
                    <a:pt x="547281" y="145023"/>
                  </a:cubicBezTo>
                  <a:cubicBezTo>
                    <a:pt x="557820" y="142535"/>
                    <a:pt x="567778" y="142091"/>
                    <a:pt x="576786" y="143490"/>
                  </a:cubicBezTo>
                  <a:close/>
                  <a:moveTo>
                    <a:pt x="419119" y="152"/>
                  </a:moveTo>
                  <a:cubicBezTo>
                    <a:pt x="445012" y="2034"/>
                    <a:pt x="463550" y="21253"/>
                    <a:pt x="463550" y="52971"/>
                  </a:cubicBezTo>
                  <a:cubicBezTo>
                    <a:pt x="463550" y="92395"/>
                    <a:pt x="430593" y="134686"/>
                    <a:pt x="391188" y="148305"/>
                  </a:cubicBezTo>
                  <a:cubicBezTo>
                    <a:pt x="391188" y="148305"/>
                    <a:pt x="391188" y="148305"/>
                    <a:pt x="72362" y="236471"/>
                  </a:cubicBezTo>
                  <a:cubicBezTo>
                    <a:pt x="32957" y="249373"/>
                    <a:pt x="0" y="226435"/>
                    <a:pt x="0" y="187012"/>
                  </a:cubicBezTo>
                  <a:cubicBezTo>
                    <a:pt x="0" y="148305"/>
                    <a:pt x="32957" y="105297"/>
                    <a:pt x="72362" y="92395"/>
                  </a:cubicBezTo>
                  <a:cubicBezTo>
                    <a:pt x="72362" y="92395"/>
                    <a:pt x="72362" y="92395"/>
                    <a:pt x="391188" y="4229"/>
                  </a:cubicBezTo>
                  <a:cubicBezTo>
                    <a:pt x="401039" y="824"/>
                    <a:pt x="410487" y="-475"/>
                    <a:pt x="419119" y="1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737" name="Google Shape;737;p69"/>
          <p:cNvGrpSpPr/>
          <p:nvPr/>
        </p:nvGrpSpPr>
        <p:grpSpPr>
          <a:xfrm>
            <a:off x="4800517" y="4842380"/>
            <a:ext cx="487347" cy="487347"/>
            <a:chOff x="5272881" y="2611438"/>
            <a:chExt cx="1646238" cy="1646237"/>
          </a:xfrm>
        </p:grpSpPr>
        <p:sp>
          <p:nvSpPr>
            <p:cNvPr id="738" name="Google Shape;738;p69"/>
            <p:cNvSpPr/>
            <p:nvPr/>
          </p:nvSpPr>
          <p:spPr>
            <a:xfrm>
              <a:off x="5272881" y="2611438"/>
              <a:ext cx="1646238" cy="16462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739" name="Google Shape;739;p69"/>
            <p:cNvSpPr/>
            <p:nvPr/>
          </p:nvSpPr>
          <p:spPr>
            <a:xfrm>
              <a:off x="5451744" y="2741612"/>
              <a:ext cx="1286925" cy="1266824"/>
            </a:xfrm>
            <a:custGeom>
              <a:avLst/>
              <a:gdLst/>
              <a:ahLst/>
              <a:cxnLst/>
              <a:rect l="l" t="t" r="r" b="b"/>
              <a:pathLst>
                <a:path w="1286925" h="1266824" extrusionOk="0">
                  <a:moveTo>
                    <a:pt x="435004" y="973137"/>
                  </a:moveTo>
                  <a:cubicBezTo>
                    <a:pt x="435004" y="973137"/>
                    <a:pt x="573738" y="1087468"/>
                    <a:pt x="639529" y="1139631"/>
                  </a:cubicBezTo>
                  <a:cubicBezTo>
                    <a:pt x="642390" y="1141775"/>
                    <a:pt x="645965" y="1141775"/>
                    <a:pt x="648111" y="1139631"/>
                  </a:cubicBezTo>
                  <a:cubicBezTo>
                    <a:pt x="737501" y="1068175"/>
                    <a:pt x="852635" y="973137"/>
                    <a:pt x="852635" y="973137"/>
                  </a:cubicBezTo>
                  <a:cubicBezTo>
                    <a:pt x="852635" y="973137"/>
                    <a:pt x="1032847" y="975281"/>
                    <a:pt x="1130103" y="1019584"/>
                  </a:cubicBezTo>
                  <a:cubicBezTo>
                    <a:pt x="1208766" y="1055312"/>
                    <a:pt x="1265976" y="1193224"/>
                    <a:pt x="1286000" y="1245387"/>
                  </a:cubicBezTo>
                  <a:cubicBezTo>
                    <a:pt x="1289575" y="1256106"/>
                    <a:pt x="1282424" y="1266824"/>
                    <a:pt x="1270982" y="1266824"/>
                  </a:cubicBezTo>
                  <a:cubicBezTo>
                    <a:pt x="1270982" y="1266824"/>
                    <a:pt x="1270982" y="1266824"/>
                    <a:pt x="15943" y="1266824"/>
                  </a:cubicBezTo>
                  <a:cubicBezTo>
                    <a:pt x="4501" y="1266824"/>
                    <a:pt x="-2650" y="1256106"/>
                    <a:pt x="925" y="1245387"/>
                  </a:cubicBezTo>
                  <a:cubicBezTo>
                    <a:pt x="20949" y="1193224"/>
                    <a:pt x="78874" y="1055312"/>
                    <a:pt x="157537" y="1019584"/>
                  </a:cubicBezTo>
                  <a:cubicBezTo>
                    <a:pt x="254794" y="975281"/>
                    <a:pt x="435004" y="973137"/>
                    <a:pt x="435004" y="973137"/>
                  </a:cubicBezTo>
                  <a:close/>
                  <a:moveTo>
                    <a:pt x="947827" y="714375"/>
                  </a:moveTo>
                  <a:cubicBezTo>
                    <a:pt x="950689" y="778940"/>
                    <a:pt x="957127" y="883677"/>
                    <a:pt x="1030813" y="890851"/>
                  </a:cubicBezTo>
                  <a:cubicBezTo>
                    <a:pt x="960704" y="960437"/>
                    <a:pt x="895603" y="957568"/>
                    <a:pt x="864125" y="950394"/>
                  </a:cubicBezTo>
                  <a:cubicBezTo>
                    <a:pt x="864125" y="950394"/>
                    <a:pt x="864125" y="950394"/>
                    <a:pt x="864125" y="887982"/>
                  </a:cubicBezTo>
                  <a:cubicBezTo>
                    <a:pt x="877002" y="869330"/>
                    <a:pt x="895603" y="835613"/>
                    <a:pt x="924219" y="770331"/>
                  </a:cubicBezTo>
                  <a:cubicBezTo>
                    <a:pt x="932804" y="750244"/>
                    <a:pt x="940673" y="730875"/>
                    <a:pt x="947827" y="714375"/>
                  </a:cubicBezTo>
                  <a:close/>
                  <a:moveTo>
                    <a:pt x="339270" y="714375"/>
                  </a:moveTo>
                  <a:cubicBezTo>
                    <a:pt x="347073" y="731481"/>
                    <a:pt x="355585" y="750726"/>
                    <a:pt x="364096" y="771396"/>
                  </a:cubicBezTo>
                  <a:cubicBezTo>
                    <a:pt x="392469" y="835543"/>
                    <a:pt x="411620" y="869043"/>
                    <a:pt x="424388" y="887575"/>
                  </a:cubicBezTo>
                  <a:cubicBezTo>
                    <a:pt x="424388" y="887575"/>
                    <a:pt x="424388" y="887575"/>
                    <a:pt x="424388" y="949584"/>
                  </a:cubicBezTo>
                  <a:cubicBezTo>
                    <a:pt x="391759" y="956712"/>
                    <a:pt x="327212" y="958850"/>
                    <a:pt x="257700" y="890426"/>
                  </a:cubicBezTo>
                  <a:cubicBezTo>
                    <a:pt x="331468" y="883298"/>
                    <a:pt x="336433" y="777810"/>
                    <a:pt x="339270" y="714375"/>
                  </a:cubicBezTo>
                  <a:close/>
                  <a:moveTo>
                    <a:pt x="642747" y="66675"/>
                  </a:moveTo>
                  <a:cubicBezTo>
                    <a:pt x="835138" y="66675"/>
                    <a:pt x="982472" y="221194"/>
                    <a:pt x="982472" y="410767"/>
                  </a:cubicBezTo>
                  <a:cubicBezTo>
                    <a:pt x="982472" y="451543"/>
                    <a:pt x="983187" y="490173"/>
                    <a:pt x="970313" y="526657"/>
                  </a:cubicBezTo>
                  <a:cubicBezTo>
                    <a:pt x="970313" y="526657"/>
                    <a:pt x="970313" y="526657"/>
                    <a:pt x="970313" y="525941"/>
                  </a:cubicBezTo>
                  <a:cubicBezTo>
                    <a:pt x="969598" y="526657"/>
                    <a:pt x="963877" y="543110"/>
                    <a:pt x="933122" y="578163"/>
                  </a:cubicBezTo>
                  <a:cubicBezTo>
                    <a:pt x="932407" y="578879"/>
                    <a:pt x="930977" y="579594"/>
                    <a:pt x="929546" y="579594"/>
                  </a:cubicBezTo>
                  <a:cubicBezTo>
                    <a:pt x="929546" y="579594"/>
                    <a:pt x="929546" y="579594"/>
                    <a:pt x="908090" y="579594"/>
                  </a:cubicBezTo>
                  <a:cubicBezTo>
                    <a:pt x="907375" y="579594"/>
                    <a:pt x="906660" y="579594"/>
                    <a:pt x="905944" y="578879"/>
                  </a:cubicBezTo>
                  <a:cubicBezTo>
                    <a:pt x="905944" y="578879"/>
                    <a:pt x="905944" y="578879"/>
                    <a:pt x="458937" y="343522"/>
                  </a:cubicBezTo>
                  <a:cubicBezTo>
                    <a:pt x="457507" y="342807"/>
                    <a:pt x="456077" y="342807"/>
                    <a:pt x="454646" y="343522"/>
                  </a:cubicBezTo>
                  <a:cubicBezTo>
                    <a:pt x="355232" y="376429"/>
                    <a:pt x="355947" y="581025"/>
                    <a:pt x="322332" y="550979"/>
                  </a:cubicBezTo>
                  <a:cubicBezTo>
                    <a:pt x="308743" y="513065"/>
                    <a:pt x="303737" y="452974"/>
                    <a:pt x="303737" y="410767"/>
                  </a:cubicBezTo>
                  <a:cubicBezTo>
                    <a:pt x="303737" y="221194"/>
                    <a:pt x="451070" y="66675"/>
                    <a:pt x="642747" y="66675"/>
                  </a:cubicBezTo>
                  <a:close/>
                  <a:moveTo>
                    <a:pt x="644256" y="0"/>
                  </a:moveTo>
                  <a:cubicBezTo>
                    <a:pt x="840419" y="0"/>
                    <a:pt x="1003770" y="147090"/>
                    <a:pt x="1039436" y="341306"/>
                  </a:cubicBezTo>
                  <a:cubicBezTo>
                    <a:pt x="1057269" y="341306"/>
                    <a:pt x="1057269" y="341306"/>
                    <a:pt x="1057269" y="341306"/>
                  </a:cubicBezTo>
                  <a:cubicBezTo>
                    <a:pt x="1065829" y="341306"/>
                    <a:pt x="1073675" y="348446"/>
                    <a:pt x="1073675" y="357728"/>
                  </a:cubicBezTo>
                  <a:cubicBezTo>
                    <a:pt x="1073675" y="576221"/>
                    <a:pt x="1073675" y="576221"/>
                    <a:pt x="1073675" y="576221"/>
                  </a:cubicBezTo>
                  <a:cubicBezTo>
                    <a:pt x="1073675" y="584789"/>
                    <a:pt x="1065829" y="592644"/>
                    <a:pt x="1057269" y="592644"/>
                  </a:cubicBezTo>
                  <a:cubicBezTo>
                    <a:pt x="1028736" y="592644"/>
                    <a:pt x="1028736" y="592644"/>
                    <a:pt x="1028736" y="592644"/>
                  </a:cubicBezTo>
                  <a:cubicBezTo>
                    <a:pt x="1022316" y="592644"/>
                    <a:pt x="1017323" y="589074"/>
                    <a:pt x="1014470" y="584075"/>
                  </a:cubicBezTo>
                  <a:cubicBezTo>
                    <a:pt x="1013043" y="581219"/>
                    <a:pt x="1012330" y="579077"/>
                    <a:pt x="1012330" y="576221"/>
                  </a:cubicBezTo>
                  <a:cubicBezTo>
                    <a:pt x="1012330" y="576221"/>
                    <a:pt x="1013043" y="398428"/>
                    <a:pt x="1012330" y="387718"/>
                  </a:cubicBezTo>
                  <a:cubicBezTo>
                    <a:pt x="996637" y="189218"/>
                    <a:pt x="837566" y="32845"/>
                    <a:pt x="644256" y="32845"/>
                  </a:cubicBezTo>
                  <a:cubicBezTo>
                    <a:pt x="450946" y="32845"/>
                    <a:pt x="291876" y="189218"/>
                    <a:pt x="276183" y="387718"/>
                  </a:cubicBezTo>
                  <a:cubicBezTo>
                    <a:pt x="275469" y="398428"/>
                    <a:pt x="274756" y="409138"/>
                    <a:pt x="274756" y="419849"/>
                  </a:cubicBezTo>
                  <a:cubicBezTo>
                    <a:pt x="274756" y="430559"/>
                    <a:pt x="275469" y="441270"/>
                    <a:pt x="276183" y="451266"/>
                  </a:cubicBezTo>
                  <a:cubicBezTo>
                    <a:pt x="279749" y="498392"/>
                    <a:pt x="291876" y="542662"/>
                    <a:pt x="309709" y="583361"/>
                  </a:cubicBezTo>
                  <a:cubicBezTo>
                    <a:pt x="333248" y="636913"/>
                    <a:pt x="368914" y="683325"/>
                    <a:pt x="411714" y="720455"/>
                  </a:cubicBezTo>
                  <a:cubicBezTo>
                    <a:pt x="459506" y="761154"/>
                    <a:pt x="516572" y="789002"/>
                    <a:pt x="579344" y="801140"/>
                  </a:cubicBezTo>
                  <a:cubicBezTo>
                    <a:pt x="589331" y="782575"/>
                    <a:pt x="614297" y="769723"/>
                    <a:pt x="644256" y="769723"/>
                  </a:cubicBezTo>
                  <a:cubicBezTo>
                    <a:pt x="674216" y="769723"/>
                    <a:pt x="699182" y="782575"/>
                    <a:pt x="709168" y="801140"/>
                  </a:cubicBezTo>
                  <a:cubicBezTo>
                    <a:pt x="712735" y="806852"/>
                    <a:pt x="714162" y="812564"/>
                    <a:pt x="714162" y="818991"/>
                  </a:cubicBezTo>
                  <a:cubicBezTo>
                    <a:pt x="714162" y="823989"/>
                    <a:pt x="712735" y="828987"/>
                    <a:pt x="710595" y="833985"/>
                  </a:cubicBezTo>
                  <a:cubicBezTo>
                    <a:pt x="702035" y="853978"/>
                    <a:pt x="675642" y="868259"/>
                    <a:pt x="644256" y="868259"/>
                  </a:cubicBezTo>
                  <a:cubicBezTo>
                    <a:pt x="612870" y="868259"/>
                    <a:pt x="586477" y="853978"/>
                    <a:pt x="577917" y="833985"/>
                  </a:cubicBezTo>
                  <a:cubicBezTo>
                    <a:pt x="527985" y="825417"/>
                    <a:pt x="480906" y="806852"/>
                    <a:pt x="438820" y="780433"/>
                  </a:cubicBezTo>
                  <a:cubicBezTo>
                    <a:pt x="456653" y="819705"/>
                    <a:pt x="473773" y="851122"/>
                    <a:pt x="483046" y="859690"/>
                  </a:cubicBezTo>
                  <a:cubicBezTo>
                    <a:pt x="515145" y="888251"/>
                    <a:pt x="597890" y="940376"/>
                    <a:pt x="644256" y="940376"/>
                  </a:cubicBezTo>
                  <a:cubicBezTo>
                    <a:pt x="690622" y="940376"/>
                    <a:pt x="773367" y="888251"/>
                    <a:pt x="805467" y="859690"/>
                  </a:cubicBezTo>
                  <a:cubicBezTo>
                    <a:pt x="825440" y="841840"/>
                    <a:pt x="878939" y="717599"/>
                    <a:pt x="908185" y="644054"/>
                  </a:cubicBezTo>
                  <a:cubicBezTo>
                    <a:pt x="908898" y="640484"/>
                    <a:pt x="911751" y="637628"/>
                    <a:pt x="915318" y="636199"/>
                  </a:cubicBezTo>
                  <a:cubicBezTo>
                    <a:pt x="933151" y="626917"/>
                    <a:pt x="943138" y="611922"/>
                    <a:pt x="948131" y="598356"/>
                  </a:cubicBezTo>
                  <a:cubicBezTo>
                    <a:pt x="984510" y="580505"/>
                    <a:pt x="984510" y="580505"/>
                    <a:pt x="984510" y="580505"/>
                  </a:cubicBezTo>
                  <a:cubicBezTo>
                    <a:pt x="984510" y="581219"/>
                    <a:pt x="984510" y="581933"/>
                    <a:pt x="984510" y="582647"/>
                  </a:cubicBezTo>
                  <a:cubicBezTo>
                    <a:pt x="982370" y="599070"/>
                    <a:pt x="972384" y="639056"/>
                    <a:pt x="935291" y="661190"/>
                  </a:cubicBezTo>
                  <a:cubicBezTo>
                    <a:pt x="919598" y="700462"/>
                    <a:pt x="864672" y="836841"/>
                    <a:pt x="832573" y="876827"/>
                  </a:cubicBezTo>
                  <a:cubicBezTo>
                    <a:pt x="832573" y="946088"/>
                    <a:pt x="832573" y="946088"/>
                    <a:pt x="832573" y="946088"/>
                  </a:cubicBezTo>
                  <a:cubicBezTo>
                    <a:pt x="827580" y="953228"/>
                    <a:pt x="827580" y="953228"/>
                    <a:pt x="827580" y="953228"/>
                  </a:cubicBezTo>
                  <a:cubicBezTo>
                    <a:pt x="826153" y="954656"/>
                    <a:pt x="817593" y="966081"/>
                    <a:pt x="801187" y="981075"/>
                  </a:cubicBezTo>
                  <a:cubicBezTo>
                    <a:pt x="801187" y="903246"/>
                    <a:pt x="801187" y="903246"/>
                    <a:pt x="801187" y="903246"/>
                  </a:cubicBezTo>
                  <a:cubicBezTo>
                    <a:pt x="759101" y="933949"/>
                    <a:pt x="690622" y="971793"/>
                    <a:pt x="644256" y="971793"/>
                  </a:cubicBezTo>
                  <a:cubicBezTo>
                    <a:pt x="597890" y="971793"/>
                    <a:pt x="529412" y="933949"/>
                    <a:pt x="487326" y="903246"/>
                  </a:cubicBezTo>
                  <a:cubicBezTo>
                    <a:pt x="487326" y="981075"/>
                    <a:pt x="487326" y="981075"/>
                    <a:pt x="487326" y="981075"/>
                  </a:cubicBezTo>
                  <a:cubicBezTo>
                    <a:pt x="470919" y="966081"/>
                    <a:pt x="462359" y="954656"/>
                    <a:pt x="460933" y="953228"/>
                  </a:cubicBezTo>
                  <a:cubicBezTo>
                    <a:pt x="455940" y="946088"/>
                    <a:pt x="455940" y="946088"/>
                    <a:pt x="455940" y="946088"/>
                  </a:cubicBezTo>
                  <a:cubicBezTo>
                    <a:pt x="455940" y="876827"/>
                    <a:pt x="455940" y="876827"/>
                    <a:pt x="455940" y="876827"/>
                  </a:cubicBezTo>
                  <a:cubicBezTo>
                    <a:pt x="436680" y="852550"/>
                    <a:pt x="408860" y="794000"/>
                    <a:pt x="386748" y="741876"/>
                  </a:cubicBezTo>
                  <a:cubicBezTo>
                    <a:pt x="338242" y="699748"/>
                    <a:pt x="299722" y="645482"/>
                    <a:pt x="274043" y="584075"/>
                  </a:cubicBezTo>
                  <a:cubicBezTo>
                    <a:pt x="271190" y="589074"/>
                    <a:pt x="266196" y="592644"/>
                    <a:pt x="259776" y="592644"/>
                  </a:cubicBezTo>
                  <a:cubicBezTo>
                    <a:pt x="231244" y="592644"/>
                    <a:pt x="231244" y="592644"/>
                    <a:pt x="231244" y="592644"/>
                  </a:cubicBezTo>
                  <a:cubicBezTo>
                    <a:pt x="222684" y="592644"/>
                    <a:pt x="214837" y="584789"/>
                    <a:pt x="214837" y="576221"/>
                  </a:cubicBezTo>
                  <a:cubicBezTo>
                    <a:pt x="214837" y="357728"/>
                    <a:pt x="214837" y="357728"/>
                    <a:pt x="214837" y="357728"/>
                  </a:cubicBezTo>
                  <a:cubicBezTo>
                    <a:pt x="214837" y="348446"/>
                    <a:pt x="222684" y="341306"/>
                    <a:pt x="231244" y="341306"/>
                  </a:cubicBezTo>
                  <a:cubicBezTo>
                    <a:pt x="249077" y="341306"/>
                    <a:pt x="249077" y="341306"/>
                    <a:pt x="249077" y="341306"/>
                  </a:cubicBezTo>
                  <a:cubicBezTo>
                    <a:pt x="284743" y="147090"/>
                    <a:pt x="448093" y="0"/>
                    <a:pt x="6442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cxnSp>
        <p:nvCxnSpPr>
          <p:cNvPr id="740" name="Google Shape;740;p69"/>
          <p:cNvCxnSpPr/>
          <p:nvPr/>
        </p:nvCxnSpPr>
        <p:spPr>
          <a:xfrm>
            <a:off x="3978988" y="4593676"/>
            <a:ext cx="0" cy="1333150"/>
          </a:xfrm>
          <a:prstGeom prst="straightConnector1">
            <a:avLst/>
          </a:prstGeom>
          <a:noFill/>
          <a:ln w="19050" cap="flat" cmpd="sng">
            <a:solidFill>
              <a:srgbClr val="D6484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41" name="Google Shape;741;p69"/>
          <p:cNvSpPr/>
          <p:nvPr/>
        </p:nvSpPr>
        <p:spPr>
          <a:xfrm>
            <a:off x="8450595" y="2986557"/>
            <a:ext cx="3176100" cy="8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Trebuchet MS"/>
              <a:buChar char="​"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42" name="Google Shape;742;p69"/>
          <p:cNvSpPr/>
          <p:nvPr/>
        </p:nvSpPr>
        <p:spPr>
          <a:xfrm>
            <a:off x="448368" y="3199845"/>
            <a:ext cx="347402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1" indent="-889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Trebuchet MS"/>
              <a:buChar char="​"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43" name="Google Shape;743;p69"/>
          <p:cNvSpPr/>
          <p:nvPr/>
        </p:nvSpPr>
        <p:spPr>
          <a:xfrm>
            <a:off x="2430197" y="2864275"/>
            <a:ext cx="1492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1" indent="-889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Trebuchet MS"/>
              <a:buChar char="​"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44" name="Google Shape;744;p69"/>
          <p:cNvSpPr/>
          <p:nvPr/>
        </p:nvSpPr>
        <p:spPr>
          <a:xfrm>
            <a:off x="5025250" y="6399825"/>
            <a:ext cx="2143200" cy="307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354" y="2644133"/>
            <a:ext cx="427036" cy="3709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Прямоугольник 65"/>
          <p:cNvSpPr/>
          <p:nvPr/>
        </p:nvSpPr>
        <p:spPr>
          <a:xfrm>
            <a:off x="4807528" y="6402566"/>
            <a:ext cx="2388591" cy="3562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7" name="object 8"/>
          <p:cNvSpPr/>
          <p:nvPr/>
        </p:nvSpPr>
        <p:spPr>
          <a:xfrm>
            <a:off x="8892641" y="2115573"/>
            <a:ext cx="2790700" cy="14606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scene3d>
            <a:camera prst="orthographicFront"/>
            <a:lightRig rig="threePt" dir="t"/>
          </a:scene3d>
          <a:sp3d contourW="25400">
            <a:contourClr>
              <a:schemeClr val="tx1"/>
            </a:contourClr>
          </a:sp3d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751;p70"/>
          <p:cNvSpPr txBox="1">
            <a:spLocks noGrp="1"/>
          </p:cNvSpPr>
          <p:nvPr>
            <p:ph type="title"/>
          </p:nvPr>
        </p:nvSpPr>
        <p:spPr>
          <a:xfrm>
            <a:off x="641269" y="721575"/>
            <a:ext cx="10933200" cy="1329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Эффективное управление городским хозяйством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Центр управления Комплекса городского хозяйства </a:t>
            </a:r>
            <a:br>
              <a:rPr lang="ru-RU" dirty="0">
                <a:solidFill>
                  <a:srgbClr val="C00000"/>
                </a:solidFill>
              </a:rPr>
            </a:br>
            <a:br>
              <a:rPr lang="ru-RU" dirty="0">
                <a:solidFill>
                  <a:srgbClr val="C00000"/>
                </a:solidFill>
              </a:rPr>
            </a:br>
            <a:endParaRPr dirty="0"/>
          </a:p>
        </p:txBody>
      </p:sp>
      <p:sp>
        <p:nvSpPr>
          <p:cNvPr id="69" name="Google Shape;753;p70"/>
          <p:cNvSpPr txBox="1"/>
          <p:nvPr/>
        </p:nvSpPr>
        <p:spPr>
          <a:xfrm>
            <a:off x="615540" y="1601766"/>
            <a:ext cx="866896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Было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0" name="Google Shape;753;p70"/>
          <p:cNvSpPr txBox="1"/>
          <p:nvPr/>
        </p:nvSpPr>
        <p:spPr>
          <a:xfrm>
            <a:off x="5568375" y="1619446"/>
            <a:ext cx="866896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Станет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1" name="object 40"/>
          <p:cNvSpPr/>
          <p:nvPr/>
        </p:nvSpPr>
        <p:spPr>
          <a:xfrm>
            <a:off x="8892639" y="3730617"/>
            <a:ext cx="2790701" cy="13894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scene3d>
            <a:camera prst="orthographicFront"/>
            <a:lightRig rig="threePt" dir="t"/>
          </a:scene3d>
          <a:sp3d contourW="12700">
            <a:contourClr>
              <a:schemeClr val="tx1"/>
            </a:contourClr>
          </a:sp3d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object 5"/>
          <p:cNvSpPr/>
          <p:nvPr/>
        </p:nvSpPr>
        <p:spPr>
          <a:xfrm>
            <a:off x="8892641" y="5274410"/>
            <a:ext cx="2790700" cy="14666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scene3d>
            <a:camera prst="orthographicFront"/>
            <a:lightRig rig="threePt" dir="t"/>
          </a:scene3d>
          <a:sp3d contourW="25400">
            <a:contourClr>
              <a:schemeClr val="tx1"/>
            </a:contourClr>
          </a:sp3d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object 16"/>
          <p:cNvSpPr/>
          <p:nvPr/>
        </p:nvSpPr>
        <p:spPr>
          <a:xfrm>
            <a:off x="767940" y="2165798"/>
            <a:ext cx="2671946" cy="1410441"/>
          </a:xfrm>
          <a:custGeom>
            <a:avLst/>
            <a:gdLst/>
            <a:ahLst/>
            <a:cxnLst/>
            <a:rect l="l" t="t" r="r" b="b"/>
            <a:pathLst>
              <a:path w="3394710" h="1728470">
                <a:moveTo>
                  <a:pt x="3257693" y="0"/>
                </a:moveTo>
                <a:lnTo>
                  <a:pt x="136897" y="0"/>
                </a:lnTo>
                <a:lnTo>
                  <a:pt x="93627" y="6979"/>
                </a:lnTo>
                <a:lnTo>
                  <a:pt x="56047" y="26412"/>
                </a:lnTo>
                <a:lnTo>
                  <a:pt x="26413" y="56046"/>
                </a:lnTo>
                <a:lnTo>
                  <a:pt x="6979" y="93624"/>
                </a:lnTo>
                <a:lnTo>
                  <a:pt x="0" y="136893"/>
                </a:lnTo>
                <a:lnTo>
                  <a:pt x="0" y="1591182"/>
                </a:lnTo>
                <a:lnTo>
                  <a:pt x="6979" y="1634451"/>
                </a:lnTo>
                <a:lnTo>
                  <a:pt x="26413" y="1672029"/>
                </a:lnTo>
                <a:lnTo>
                  <a:pt x="56047" y="1701663"/>
                </a:lnTo>
                <a:lnTo>
                  <a:pt x="93627" y="1721097"/>
                </a:lnTo>
                <a:lnTo>
                  <a:pt x="136897" y="1728076"/>
                </a:lnTo>
                <a:lnTo>
                  <a:pt x="3257693" y="1728076"/>
                </a:lnTo>
                <a:lnTo>
                  <a:pt x="3300962" y="1721097"/>
                </a:lnTo>
                <a:lnTo>
                  <a:pt x="3338540" y="1701663"/>
                </a:lnTo>
                <a:lnTo>
                  <a:pt x="3368174" y="1672029"/>
                </a:lnTo>
                <a:lnTo>
                  <a:pt x="3387607" y="1634451"/>
                </a:lnTo>
                <a:lnTo>
                  <a:pt x="3394586" y="1591182"/>
                </a:lnTo>
                <a:lnTo>
                  <a:pt x="3394586" y="136893"/>
                </a:lnTo>
                <a:lnTo>
                  <a:pt x="3387607" y="93624"/>
                </a:lnTo>
                <a:lnTo>
                  <a:pt x="3368174" y="56046"/>
                </a:lnTo>
                <a:lnTo>
                  <a:pt x="3338540" y="26412"/>
                </a:lnTo>
                <a:lnTo>
                  <a:pt x="3300962" y="6979"/>
                </a:lnTo>
                <a:lnTo>
                  <a:pt x="3257693" y="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object 16"/>
          <p:cNvSpPr/>
          <p:nvPr/>
        </p:nvSpPr>
        <p:spPr>
          <a:xfrm>
            <a:off x="767940" y="3730617"/>
            <a:ext cx="2671946" cy="1410441"/>
          </a:xfrm>
          <a:custGeom>
            <a:avLst/>
            <a:gdLst/>
            <a:ahLst/>
            <a:cxnLst/>
            <a:rect l="l" t="t" r="r" b="b"/>
            <a:pathLst>
              <a:path w="3394710" h="1728470">
                <a:moveTo>
                  <a:pt x="3257693" y="0"/>
                </a:moveTo>
                <a:lnTo>
                  <a:pt x="136897" y="0"/>
                </a:lnTo>
                <a:lnTo>
                  <a:pt x="93627" y="6979"/>
                </a:lnTo>
                <a:lnTo>
                  <a:pt x="56047" y="26412"/>
                </a:lnTo>
                <a:lnTo>
                  <a:pt x="26413" y="56046"/>
                </a:lnTo>
                <a:lnTo>
                  <a:pt x="6979" y="93624"/>
                </a:lnTo>
                <a:lnTo>
                  <a:pt x="0" y="136893"/>
                </a:lnTo>
                <a:lnTo>
                  <a:pt x="0" y="1591182"/>
                </a:lnTo>
                <a:lnTo>
                  <a:pt x="6979" y="1634451"/>
                </a:lnTo>
                <a:lnTo>
                  <a:pt x="26413" y="1672029"/>
                </a:lnTo>
                <a:lnTo>
                  <a:pt x="56047" y="1701663"/>
                </a:lnTo>
                <a:lnTo>
                  <a:pt x="93627" y="1721097"/>
                </a:lnTo>
                <a:lnTo>
                  <a:pt x="136897" y="1728076"/>
                </a:lnTo>
                <a:lnTo>
                  <a:pt x="3257693" y="1728076"/>
                </a:lnTo>
                <a:lnTo>
                  <a:pt x="3300962" y="1721097"/>
                </a:lnTo>
                <a:lnTo>
                  <a:pt x="3338540" y="1701663"/>
                </a:lnTo>
                <a:lnTo>
                  <a:pt x="3368174" y="1672029"/>
                </a:lnTo>
                <a:lnTo>
                  <a:pt x="3387607" y="1634451"/>
                </a:lnTo>
                <a:lnTo>
                  <a:pt x="3394586" y="1591182"/>
                </a:lnTo>
                <a:lnTo>
                  <a:pt x="3394586" y="136893"/>
                </a:lnTo>
                <a:lnTo>
                  <a:pt x="3387607" y="93624"/>
                </a:lnTo>
                <a:lnTo>
                  <a:pt x="3368174" y="56046"/>
                </a:lnTo>
                <a:lnTo>
                  <a:pt x="3338540" y="26412"/>
                </a:lnTo>
                <a:lnTo>
                  <a:pt x="3300962" y="6979"/>
                </a:lnTo>
                <a:lnTo>
                  <a:pt x="3257693" y="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object 16"/>
          <p:cNvSpPr/>
          <p:nvPr/>
        </p:nvSpPr>
        <p:spPr>
          <a:xfrm>
            <a:off x="769920" y="5302490"/>
            <a:ext cx="2671946" cy="1410441"/>
          </a:xfrm>
          <a:custGeom>
            <a:avLst/>
            <a:gdLst/>
            <a:ahLst/>
            <a:cxnLst/>
            <a:rect l="l" t="t" r="r" b="b"/>
            <a:pathLst>
              <a:path w="3394710" h="1728470">
                <a:moveTo>
                  <a:pt x="3257693" y="0"/>
                </a:moveTo>
                <a:lnTo>
                  <a:pt x="136897" y="0"/>
                </a:lnTo>
                <a:lnTo>
                  <a:pt x="93627" y="6979"/>
                </a:lnTo>
                <a:lnTo>
                  <a:pt x="56047" y="26412"/>
                </a:lnTo>
                <a:lnTo>
                  <a:pt x="26413" y="56046"/>
                </a:lnTo>
                <a:lnTo>
                  <a:pt x="6979" y="93624"/>
                </a:lnTo>
                <a:lnTo>
                  <a:pt x="0" y="136893"/>
                </a:lnTo>
                <a:lnTo>
                  <a:pt x="0" y="1591182"/>
                </a:lnTo>
                <a:lnTo>
                  <a:pt x="6979" y="1634451"/>
                </a:lnTo>
                <a:lnTo>
                  <a:pt x="26413" y="1672029"/>
                </a:lnTo>
                <a:lnTo>
                  <a:pt x="56047" y="1701663"/>
                </a:lnTo>
                <a:lnTo>
                  <a:pt x="93627" y="1721097"/>
                </a:lnTo>
                <a:lnTo>
                  <a:pt x="136897" y="1728076"/>
                </a:lnTo>
                <a:lnTo>
                  <a:pt x="3257693" y="1728076"/>
                </a:lnTo>
                <a:lnTo>
                  <a:pt x="3300962" y="1721097"/>
                </a:lnTo>
                <a:lnTo>
                  <a:pt x="3338540" y="1701663"/>
                </a:lnTo>
                <a:lnTo>
                  <a:pt x="3368174" y="1672029"/>
                </a:lnTo>
                <a:lnTo>
                  <a:pt x="3387607" y="1634451"/>
                </a:lnTo>
                <a:lnTo>
                  <a:pt x="3394586" y="1591182"/>
                </a:lnTo>
                <a:lnTo>
                  <a:pt x="3394586" y="136893"/>
                </a:lnTo>
                <a:lnTo>
                  <a:pt x="3387607" y="93624"/>
                </a:lnTo>
                <a:lnTo>
                  <a:pt x="3368174" y="56046"/>
                </a:lnTo>
                <a:lnTo>
                  <a:pt x="3338540" y="26412"/>
                </a:lnTo>
                <a:lnTo>
                  <a:pt x="3300962" y="6979"/>
                </a:lnTo>
                <a:lnTo>
                  <a:pt x="3257693" y="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object 16"/>
          <p:cNvSpPr/>
          <p:nvPr/>
        </p:nvSpPr>
        <p:spPr>
          <a:xfrm>
            <a:off x="5694220" y="2165798"/>
            <a:ext cx="2671946" cy="1410441"/>
          </a:xfrm>
          <a:custGeom>
            <a:avLst/>
            <a:gdLst/>
            <a:ahLst/>
            <a:cxnLst/>
            <a:rect l="l" t="t" r="r" b="b"/>
            <a:pathLst>
              <a:path w="3394710" h="1728470">
                <a:moveTo>
                  <a:pt x="3257693" y="0"/>
                </a:moveTo>
                <a:lnTo>
                  <a:pt x="136897" y="0"/>
                </a:lnTo>
                <a:lnTo>
                  <a:pt x="93627" y="6979"/>
                </a:lnTo>
                <a:lnTo>
                  <a:pt x="56047" y="26412"/>
                </a:lnTo>
                <a:lnTo>
                  <a:pt x="26413" y="56046"/>
                </a:lnTo>
                <a:lnTo>
                  <a:pt x="6979" y="93624"/>
                </a:lnTo>
                <a:lnTo>
                  <a:pt x="0" y="136893"/>
                </a:lnTo>
                <a:lnTo>
                  <a:pt x="0" y="1591182"/>
                </a:lnTo>
                <a:lnTo>
                  <a:pt x="6979" y="1634451"/>
                </a:lnTo>
                <a:lnTo>
                  <a:pt x="26413" y="1672029"/>
                </a:lnTo>
                <a:lnTo>
                  <a:pt x="56047" y="1701663"/>
                </a:lnTo>
                <a:lnTo>
                  <a:pt x="93627" y="1721097"/>
                </a:lnTo>
                <a:lnTo>
                  <a:pt x="136897" y="1728076"/>
                </a:lnTo>
                <a:lnTo>
                  <a:pt x="3257693" y="1728076"/>
                </a:lnTo>
                <a:lnTo>
                  <a:pt x="3300962" y="1721097"/>
                </a:lnTo>
                <a:lnTo>
                  <a:pt x="3338540" y="1701663"/>
                </a:lnTo>
                <a:lnTo>
                  <a:pt x="3368174" y="1672029"/>
                </a:lnTo>
                <a:lnTo>
                  <a:pt x="3387607" y="1634451"/>
                </a:lnTo>
                <a:lnTo>
                  <a:pt x="3394586" y="1591182"/>
                </a:lnTo>
                <a:lnTo>
                  <a:pt x="3394586" y="136893"/>
                </a:lnTo>
                <a:lnTo>
                  <a:pt x="3387607" y="93624"/>
                </a:lnTo>
                <a:lnTo>
                  <a:pt x="3368174" y="56046"/>
                </a:lnTo>
                <a:lnTo>
                  <a:pt x="3338540" y="26412"/>
                </a:lnTo>
                <a:lnTo>
                  <a:pt x="3300962" y="6979"/>
                </a:lnTo>
                <a:lnTo>
                  <a:pt x="3257693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object 16"/>
          <p:cNvSpPr/>
          <p:nvPr/>
        </p:nvSpPr>
        <p:spPr>
          <a:xfrm>
            <a:off x="5694220" y="3730617"/>
            <a:ext cx="2671946" cy="1410441"/>
          </a:xfrm>
          <a:custGeom>
            <a:avLst/>
            <a:gdLst/>
            <a:ahLst/>
            <a:cxnLst/>
            <a:rect l="l" t="t" r="r" b="b"/>
            <a:pathLst>
              <a:path w="3394710" h="1728470">
                <a:moveTo>
                  <a:pt x="3257693" y="0"/>
                </a:moveTo>
                <a:lnTo>
                  <a:pt x="136897" y="0"/>
                </a:lnTo>
                <a:lnTo>
                  <a:pt x="93627" y="6979"/>
                </a:lnTo>
                <a:lnTo>
                  <a:pt x="56047" y="26412"/>
                </a:lnTo>
                <a:lnTo>
                  <a:pt x="26413" y="56046"/>
                </a:lnTo>
                <a:lnTo>
                  <a:pt x="6979" y="93624"/>
                </a:lnTo>
                <a:lnTo>
                  <a:pt x="0" y="136893"/>
                </a:lnTo>
                <a:lnTo>
                  <a:pt x="0" y="1591182"/>
                </a:lnTo>
                <a:lnTo>
                  <a:pt x="6979" y="1634451"/>
                </a:lnTo>
                <a:lnTo>
                  <a:pt x="26413" y="1672029"/>
                </a:lnTo>
                <a:lnTo>
                  <a:pt x="56047" y="1701663"/>
                </a:lnTo>
                <a:lnTo>
                  <a:pt x="93627" y="1721097"/>
                </a:lnTo>
                <a:lnTo>
                  <a:pt x="136897" y="1728076"/>
                </a:lnTo>
                <a:lnTo>
                  <a:pt x="3257693" y="1728076"/>
                </a:lnTo>
                <a:lnTo>
                  <a:pt x="3300962" y="1721097"/>
                </a:lnTo>
                <a:lnTo>
                  <a:pt x="3338540" y="1701663"/>
                </a:lnTo>
                <a:lnTo>
                  <a:pt x="3368174" y="1672029"/>
                </a:lnTo>
                <a:lnTo>
                  <a:pt x="3387607" y="1634451"/>
                </a:lnTo>
                <a:lnTo>
                  <a:pt x="3394586" y="1591182"/>
                </a:lnTo>
                <a:lnTo>
                  <a:pt x="3394586" y="136893"/>
                </a:lnTo>
                <a:lnTo>
                  <a:pt x="3387607" y="93624"/>
                </a:lnTo>
                <a:lnTo>
                  <a:pt x="3368174" y="56046"/>
                </a:lnTo>
                <a:lnTo>
                  <a:pt x="3338540" y="26412"/>
                </a:lnTo>
                <a:lnTo>
                  <a:pt x="3300962" y="6979"/>
                </a:lnTo>
                <a:lnTo>
                  <a:pt x="3257693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object 16"/>
          <p:cNvSpPr/>
          <p:nvPr/>
        </p:nvSpPr>
        <p:spPr>
          <a:xfrm>
            <a:off x="5696200" y="5302490"/>
            <a:ext cx="2671946" cy="1410441"/>
          </a:xfrm>
          <a:custGeom>
            <a:avLst/>
            <a:gdLst/>
            <a:ahLst/>
            <a:cxnLst/>
            <a:rect l="l" t="t" r="r" b="b"/>
            <a:pathLst>
              <a:path w="3394710" h="1728470">
                <a:moveTo>
                  <a:pt x="3257693" y="0"/>
                </a:moveTo>
                <a:lnTo>
                  <a:pt x="136897" y="0"/>
                </a:lnTo>
                <a:lnTo>
                  <a:pt x="93627" y="6979"/>
                </a:lnTo>
                <a:lnTo>
                  <a:pt x="56047" y="26412"/>
                </a:lnTo>
                <a:lnTo>
                  <a:pt x="26413" y="56046"/>
                </a:lnTo>
                <a:lnTo>
                  <a:pt x="6979" y="93624"/>
                </a:lnTo>
                <a:lnTo>
                  <a:pt x="0" y="136893"/>
                </a:lnTo>
                <a:lnTo>
                  <a:pt x="0" y="1591182"/>
                </a:lnTo>
                <a:lnTo>
                  <a:pt x="6979" y="1634451"/>
                </a:lnTo>
                <a:lnTo>
                  <a:pt x="26413" y="1672029"/>
                </a:lnTo>
                <a:lnTo>
                  <a:pt x="56047" y="1701663"/>
                </a:lnTo>
                <a:lnTo>
                  <a:pt x="93627" y="1721097"/>
                </a:lnTo>
                <a:lnTo>
                  <a:pt x="136897" y="1728076"/>
                </a:lnTo>
                <a:lnTo>
                  <a:pt x="3257693" y="1728076"/>
                </a:lnTo>
                <a:lnTo>
                  <a:pt x="3300962" y="1721097"/>
                </a:lnTo>
                <a:lnTo>
                  <a:pt x="3338540" y="1701663"/>
                </a:lnTo>
                <a:lnTo>
                  <a:pt x="3368174" y="1672029"/>
                </a:lnTo>
                <a:lnTo>
                  <a:pt x="3387607" y="1634451"/>
                </a:lnTo>
                <a:lnTo>
                  <a:pt x="3394586" y="1591182"/>
                </a:lnTo>
                <a:lnTo>
                  <a:pt x="3394586" y="136893"/>
                </a:lnTo>
                <a:lnTo>
                  <a:pt x="3387607" y="93624"/>
                </a:lnTo>
                <a:lnTo>
                  <a:pt x="3368174" y="56046"/>
                </a:lnTo>
                <a:lnTo>
                  <a:pt x="3338540" y="26412"/>
                </a:lnTo>
                <a:lnTo>
                  <a:pt x="3300962" y="6979"/>
                </a:lnTo>
                <a:lnTo>
                  <a:pt x="3257693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Стрелка вправо 79"/>
          <p:cNvSpPr/>
          <p:nvPr/>
        </p:nvSpPr>
        <p:spPr>
          <a:xfrm>
            <a:off x="3845626" y="2649963"/>
            <a:ext cx="1258785" cy="60564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1" name="Стрелка вправо 80"/>
          <p:cNvSpPr/>
          <p:nvPr/>
        </p:nvSpPr>
        <p:spPr>
          <a:xfrm>
            <a:off x="3855520" y="4133016"/>
            <a:ext cx="1258785" cy="60564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2" name="Стрелка вправо 81"/>
          <p:cNvSpPr/>
          <p:nvPr/>
        </p:nvSpPr>
        <p:spPr>
          <a:xfrm>
            <a:off x="3855520" y="5796924"/>
            <a:ext cx="1258785" cy="60564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936172" y="2376831"/>
            <a:ext cx="23275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Разрозненные локальные диспетчерские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936172" y="3835672"/>
            <a:ext cx="2327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Получение информации </a:t>
            </a:r>
            <a:b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</a:b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об инциденте постфактум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936172" y="5387062"/>
            <a:ext cx="2327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Отсутствие единой базы данных – нет возможности для анализа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5868391" y="2393964"/>
            <a:ext cx="24146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Единая технологическая площадка, на которую стекаются данные 50 информационных систем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5782295" y="3974172"/>
            <a:ext cx="25868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Мониторинг систем </a:t>
            </a:r>
            <a:b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</a:b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в режиме реального времени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5782294" y="5377454"/>
            <a:ext cx="25007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Аналитика и прогнозы развития ситуации на основе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Big Data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и искусственного интеллекта</a:t>
            </a:r>
          </a:p>
        </p:txBody>
      </p:sp>
    </p:spTree>
    <p:extLst>
      <p:ext uri="{BB962C8B-B14F-4D97-AF65-F5344CB8AC3E}">
        <p14:creationId xmlns:p14="http://schemas.microsoft.com/office/powerpoint/2010/main" val="150544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ussianEnergyWeek">
  <a:themeElements>
    <a:clrScheme name="Grid">
      <a:dk1>
        <a:srgbClr val="505050"/>
      </a:dk1>
      <a:lt1>
        <a:srgbClr val="FFFFFF"/>
      </a:lt1>
      <a:dk2>
        <a:srgbClr val="C00000"/>
      </a:dk2>
      <a:lt2>
        <a:srgbClr val="F2F2F2"/>
      </a:lt2>
      <a:accent1>
        <a:srgbClr val="D64841"/>
      </a:accent1>
      <a:accent2>
        <a:srgbClr val="A81C23"/>
      </a:accent2>
      <a:accent3>
        <a:srgbClr val="F8BF00"/>
      </a:accent3>
      <a:accent4>
        <a:srgbClr val="404041"/>
      </a:accent4>
      <a:accent5>
        <a:srgbClr val="8A8A8A"/>
      </a:accent5>
      <a:accent6>
        <a:srgbClr val="8A8A8A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1464</Words>
  <Application>Microsoft Office PowerPoint</Application>
  <PresentationFormat>Широкоэкранный</PresentationFormat>
  <Paragraphs>224</Paragraphs>
  <Slides>15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24" baseType="lpstr">
      <vt:lpstr>Arial</vt:lpstr>
      <vt:lpstr>Calibri</vt:lpstr>
      <vt:lpstr>Calibri Light</vt:lpstr>
      <vt:lpstr>Montserrat</vt:lpstr>
      <vt:lpstr>Montserrat Black</vt:lpstr>
      <vt:lpstr>Montserrat Medium</vt:lpstr>
      <vt:lpstr>Trebuchet MS</vt:lpstr>
      <vt:lpstr>Тема Office</vt:lpstr>
      <vt:lpstr>RussianEnergyWeek</vt:lpstr>
      <vt:lpstr>Презентация PowerPoint</vt:lpstr>
      <vt:lpstr>БЛОК 5 </vt:lpstr>
      <vt:lpstr>БЛОК 5</vt:lpstr>
      <vt:lpstr>Жилищно-коммунальный  комплекс Москвы – один из крупнейших в мире</vt:lpstr>
      <vt:lpstr>Презентация PowerPoint</vt:lpstr>
      <vt:lpstr>Презентация PowerPoint</vt:lpstr>
      <vt:lpstr>Подход к трансформации отрасли энергетики и ЖКХ поменялся: города должны отходить от традиционных и устаревших решений</vt:lpstr>
      <vt:lpstr>Для ответа на вызовы Москва выбрала стратегию развития внутренних ресурсов и предложила интеллектуальные решения </vt:lpstr>
      <vt:lpstr>Эффективное управление городским хозяйством  Центр управления Комплекса городского хозяйства   </vt:lpstr>
      <vt:lpstr>Интеллектуальные решения в области энергоэффективности  Примеры московских решений</vt:lpstr>
      <vt:lpstr>Интеллектуальные решения для улучшения экологии города Примеры московских решений</vt:lpstr>
      <vt:lpstr>Создание клиентоориентированных сервисов в области энергетики и ЖКХ Примеры московских решений</vt:lpstr>
      <vt:lpstr>Москва столкнулась с демографическими, территориальными и экономическими вызовами роста, но преодолела их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 Егоров</dc:creator>
  <cp:lastModifiedBy>George Bryanov</cp:lastModifiedBy>
  <cp:revision>10</cp:revision>
  <dcterms:created xsi:type="dcterms:W3CDTF">2022-09-05T09:21:46Z</dcterms:created>
  <dcterms:modified xsi:type="dcterms:W3CDTF">2022-09-07T19:15:55Z</dcterms:modified>
</cp:coreProperties>
</file>