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1DB7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651"/>
  </p:normalViewPr>
  <p:slideViewPr>
    <p:cSldViewPr snapToGrid="0" snapToObjects="1">
      <p:cViewPr varScale="1">
        <p:scale>
          <a:sx n="144" d="100"/>
          <a:sy n="144" d="100"/>
        </p:scale>
        <p:origin x="216" y="272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AE96-DC86-8945-9073-2DE13DEE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FB00-1290-4E40-BC73-C7693F2F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FE9-ABD1-6540-91A9-BEE433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ECB7B-5BEE-E14A-94BA-36028BE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2241-7FA4-944D-B68C-19CF51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6242-1A60-164E-942C-BAA6E168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80A18-2DC3-4A49-BB2C-A19EBF5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B5D74-3290-F24F-8653-D7DCC50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61995-D944-4F4F-AAAE-8628478F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EA914-5E73-C140-978F-AFA229ED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319B8-FA2C-9C48-8D43-F0BF646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ED009-8D33-5B4C-B2AF-1A8213A0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70D7B-931B-E644-80C2-0CCDD3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D562-FCF3-E64C-BFFF-968C230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3181-F511-3A4F-88B6-8C98D82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B6B0-A4F6-3B45-9F9B-0776502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3180C-4DB0-4B4C-8D88-B1718E83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07316-F3F9-0A4F-BDE9-5EE0931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2FC15-01DC-1046-B9AA-B803CF1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D9B58-A8F6-954C-99F2-E9C8839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C56B-7BD7-B146-A75E-9FAC777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FA4F-FA73-8B44-9802-13EADCD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10A-3CAF-C74A-82DF-519C1E0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B6EE-682B-D941-9A75-8A7C4F6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FA12-975B-6A48-9A4A-347DF66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0BDA0-9F5A-534C-9514-E431E3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7541-F2AA-4344-BB5D-A0EC8D318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DF3EA-5ED3-F344-BAFF-9E2AF815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3705-C791-1C4B-9FFC-FA538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8E5A7-4192-E04A-8731-72C746CE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8F4D8-8321-8345-9C80-598DD6B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9F09-72E3-F240-984A-B93E55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C2AEF-EFED-8141-8EC7-4906227E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7D97-CED1-BB4A-9061-15CF73C6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0D498-E165-E446-8A2B-AEFFF4CC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D8EF4-F50F-E942-94C7-A7BA8E38C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AEC82-7056-CF4E-8091-60A5DB7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0AA64-EC84-7846-862C-92230034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B50C-ABE8-6544-A005-AEF7051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ED4D-2F0D-CA4B-802E-2DE068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A4D7B-4C73-504C-BBFE-49D3D9A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F6D4E-9C2C-D44F-8352-A6C49DD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2CD6F-0B5B-6C4D-ACA3-AAF89980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05DB1A-AC0B-C147-AC45-C77B41B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E5F30-1667-034B-8D3B-7F3EC51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0956B-CEF6-B84C-BF90-5A9842CF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95F4-B2B9-264B-B261-E7D33CA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A485D-3DE1-D849-BB51-2010FD71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FCC22-FBD0-1645-ADBB-2C0206C2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4E08-02A8-7846-A699-E978AFB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3BB73-84B9-3A4B-A530-2DA2109E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553-0871-2C4C-826F-16907D87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359B-1E21-CD4C-9A01-8DB2DB83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15717-AF2E-FF41-B259-5B5819BC4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A98A-B497-E443-BE66-62A9C55F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BB99B-DD0E-FD44-8E25-132EFFD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511BA-4597-E648-B31D-B7DB9794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D76C-3BB4-A647-AF1B-14C9FE3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D10E-E093-6040-B710-F0CA6F6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6086-5E49-C046-91D3-820CF372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11CD-94E2-9D41-A1D8-4D8D430A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41492-E277-124A-BE68-635CCC7A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37DB5-9B0E-9A46-9665-36C89752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A03D-639F-9B48-98D9-1765A297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05" y="2461355"/>
            <a:ext cx="1449373" cy="361766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>
                <a:solidFill>
                  <a:srgbClr val="1D1DB7"/>
                </a:solidFill>
                <a:latin typeface="Montserrat Black" pitchFamily="2" charset="0"/>
              </a:rPr>
              <a:t>БЛОК 3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30987-4784-8042-8062-C872BDD5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52" y="2823120"/>
            <a:ext cx="10265075" cy="514892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cap="all" dirty="0">
                <a:solidFill>
                  <a:srgbClr val="1D1DB7"/>
                </a:solidFill>
                <a:latin typeface="Montserrat Black" pitchFamily="2" charset="0"/>
              </a:rPr>
              <a:t>Развитие транспортной системы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4872E8E-5C5C-624E-847A-E5EE487E556E}"/>
              </a:ext>
            </a:extLst>
          </p:cNvPr>
          <p:cNvSpPr txBox="1">
            <a:spLocks/>
          </p:cNvSpPr>
          <p:nvPr/>
        </p:nvSpPr>
        <p:spPr>
          <a:xfrm>
            <a:off x="299351" y="3338011"/>
            <a:ext cx="8019025" cy="773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latin typeface="Montserrat" pitchFamily="2" charset="0"/>
              </a:rPr>
              <a:t>Стратегическая сессия «создание транспортной инфраструктуры»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A03D-639F-9B48-98D9-1765A297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382" y="783460"/>
            <a:ext cx="2068498" cy="557073"/>
          </a:xfrm>
        </p:spPr>
        <p:txBody>
          <a:bodyPr anchor="t">
            <a:noAutofit/>
          </a:bodyPr>
          <a:lstStyle/>
          <a:p>
            <a:pPr algn="l"/>
            <a:r>
              <a:rPr lang="ru-RU" sz="2000" b="1" dirty="0">
                <a:solidFill>
                  <a:srgbClr val="1D1DB7"/>
                </a:solidFill>
                <a:latin typeface="Montserrat Black" pitchFamily="2" charset="0"/>
              </a:rPr>
              <a:t>БЛОК 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30987-4784-8042-8062-C872BDD5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1381" y="1133569"/>
            <a:ext cx="5850384" cy="932155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cap="all" dirty="0">
                <a:solidFill>
                  <a:srgbClr val="1D1DB7"/>
                </a:solidFill>
                <a:latin typeface="Montserrat Black" pitchFamily="2" charset="0"/>
              </a:rPr>
              <a:t>Драйверы роста экономики города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4872E8E-5C5C-624E-847A-E5EE487E556E}"/>
              </a:ext>
            </a:extLst>
          </p:cNvPr>
          <p:cNvSpPr txBox="1">
            <a:spLocks/>
          </p:cNvSpPr>
          <p:nvPr/>
        </p:nvSpPr>
        <p:spPr>
          <a:xfrm>
            <a:off x="4181381" y="2157279"/>
            <a:ext cx="4634145" cy="39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latin typeface="Montserrat" pitchFamily="2" charset="0"/>
              </a:rPr>
              <a:t>ТЕМА ВЫСТУПЛЕНИЯ</a:t>
            </a:r>
            <a:r>
              <a:rPr lang="en-US" sz="2800" b="1" cap="all" dirty="0">
                <a:latin typeface="Montserrat" pitchFamily="2" charset="0"/>
              </a:rPr>
              <a:t>:</a:t>
            </a:r>
            <a:endParaRPr lang="ru-RU" sz="2800" b="1" cap="all" dirty="0">
              <a:latin typeface="Montserrat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F70FC2-FC4D-DB44-9B13-A40A9521B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77" y="774406"/>
            <a:ext cx="3394849" cy="4001786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13F6A357-8E59-624A-87E6-E1AC2DF4069C}"/>
              </a:ext>
            </a:extLst>
          </p:cNvPr>
          <p:cNvSpPr txBox="1">
            <a:spLocks/>
          </p:cNvSpPr>
          <p:nvPr/>
        </p:nvSpPr>
        <p:spPr>
          <a:xfrm>
            <a:off x="4181381" y="5208978"/>
            <a:ext cx="5850383" cy="242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i="1" dirty="0">
                <a:latin typeface="Montserrat" pitchFamily="2" charset="0"/>
              </a:rPr>
              <a:t>Директор направления бизнес-блока ВЭБ.РФ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D1DB0B-DB46-1544-8FFF-91E235735C49}"/>
              </a:ext>
            </a:extLst>
          </p:cNvPr>
          <p:cNvSpPr txBox="1"/>
          <p:nvPr/>
        </p:nvSpPr>
        <p:spPr>
          <a:xfrm>
            <a:off x="4199135" y="2556773"/>
            <a:ext cx="758745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latin typeface="Montserrat Medium" pitchFamily="2" charset="0"/>
              </a:rPr>
              <a:t>Фабрика проектного финансирования как финансовый инструмент реализации проектов городской экономики с государственной поддержкой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010C951-9F2B-6F4F-9834-F13415D79936}"/>
              </a:ext>
            </a:extLst>
          </p:cNvPr>
          <p:cNvSpPr txBox="1">
            <a:spLocks/>
          </p:cNvSpPr>
          <p:nvPr/>
        </p:nvSpPr>
        <p:spPr>
          <a:xfrm>
            <a:off x="4199135" y="4320568"/>
            <a:ext cx="1896865" cy="39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latin typeface="Montserrat" pitchFamily="2" charset="0"/>
              </a:rPr>
              <a:t>СПИКЕР: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8EBBF-4E24-8040-86F9-90F58E1267D7}"/>
              </a:ext>
            </a:extLst>
          </p:cNvPr>
          <p:cNvSpPr txBox="1"/>
          <p:nvPr/>
        </p:nvSpPr>
        <p:spPr>
          <a:xfrm>
            <a:off x="4181381" y="4720062"/>
            <a:ext cx="60279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latin typeface="Montserrat Medium" pitchFamily="2" charset="0"/>
              </a:rPr>
              <a:t>Кудлай Варвара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967811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45</Words>
  <Application>Microsoft Macintosh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Medium</vt:lpstr>
      <vt:lpstr>Тема Office</vt:lpstr>
      <vt:lpstr>Презентация PowerPoint</vt:lpstr>
      <vt:lpstr>БЛОК 3</vt:lpstr>
      <vt:lpstr>БЛОК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Алексей Егоров</cp:lastModifiedBy>
  <cp:revision>4</cp:revision>
  <dcterms:created xsi:type="dcterms:W3CDTF">2022-09-05T09:21:46Z</dcterms:created>
  <dcterms:modified xsi:type="dcterms:W3CDTF">2022-09-05T13:59:21Z</dcterms:modified>
</cp:coreProperties>
</file>