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6" r:id="rId4"/>
    <p:sldId id="259" r:id="rId5"/>
    <p:sldId id="264" r:id="rId6"/>
    <p:sldId id="265" r:id="rId7"/>
    <p:sldId id="260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1" userDrawn="1">
          <p15:clr>
            <a:srgbClr val="A4A3A4"/>
          </p15:clr>
        </p15:guide>
        <p15:guide id="2" pos="257" userDrawn="1">
          <p15:clr>
            <a:srgbClr val="A4A3A4"/>
          </p15:clr>
        </p15:guide>
        <p15:guide id="3" pos="7106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1DB7"/>
    <a:srgbClr val="FFFFFF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75"/>
    <p:restoredTop sz="94651"/>
  </p:normalViewPr>
  <p:slideViewPr>
    <p:cSldViewPr snapToGrid="0" snapToObjects="1">
      <p:cViewPr varScale="1">
        <p:scale>
          <a:sx n="62" d="100"/>
          <a:sy n="62" d="100"/>
        </p:scale>
        <p:origin x="228" y="60"/>
      </p:cViewPr>
      <p:guideLst>
        <p:guide orient="horz" pos="391"/>
        <p:guide pos="257"/>
        <p:guide pos="7106"/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DAF7FF-38D6-4EB3-B8AB-26CDBA6D2AA2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7BC3EF5-35EE-4A5C-9214-174C60461DA9}">
      <dgm:prSet phldrT="[Текст]"/>
      <dgm:spPr/>
      <dgm:t>
        <a:bodyPr/>
        <a:lstStyle/>
        <a:p>
          <a:endParaRPr lang="ru-RU" dirty="0"/>
        </a:p>
      </dgm:t>
    </dgm:pt>
    <dgm:pt modelId="{ACF391FE-B70D-4D8F-9B22-C60B258FCADA}" type="parTrans" cxnId="{1F821197-AE15-4554-AD40-B56D1B74AB57}">
      <dgm:prSet/>
      <dgm:spPr/>
      <dgm:t>
        <a:bodyPr/>
        <a:lstStyle/>
        <a:p>
          <a:endParaRPr lang="ru-RU"/>
        </a:p>
      </dgm:t>
    </dgm:pt>
    <dgm:pt modelId="{F7BC260F-8D4C-4B31-B1A2-8DB6F6479271}" type="sibTrans" cxnId="{1F821197-AE15-4554-AD40-B56D1B74AB57}">
      <dgm:prSet/>
      <dgm:spPr/>
      <dgm:t>
        <a:bodyPr/>
        <a:lstStyle/>
        <a:p>
          <a:endParaRPr lang="ru-RU"/>
        </a:p>
      </dgm:t>
    </dgm:pt>
    <dgm:pt modelId="{C9A26463-E20B-4F81-A4F8-0DDD3056E075}">
      <dgm:prSet phldrT="[Текст]" phldr="1"/>
      <dgm:spPr/>
      <dgm:t>
        <a:bodyPr/>
        <a:lstStyle/>
        <a:p>
          <a:endParaRPr lang="ru-RU" dirty="0"/>
        </a:p>
      </dgm:t>
    </dgm:pt>
    <dgm:pt modelId="{8F9AF4F8-39D0-41B4-A99F-1B1BE7A2450B}" type="parTrans" cxnId="{24B35CB2-8F1D-4FB9-A9EF-CB7B7081A05D}">
      <dgm:prSet/>
      <dgm:spPr/>
      <dgm:t>
        <a:bodyPr/>
        <a:lstStyle/>
        <a:p>
          <a:endParaRPr lang="ru-RU"/>
        </a:p>
      </dgm:t>
    </dgm:pt>
    <dgm:pt modelId="{D574D094-E103-4D02-B08F-45B7AF836124}" type="sibTrans" cxnId="{24B35CB2-8F1D-4FB9-A9EF-CB7B7081A05D}">
      <dgm:prSet/>
      <dgm:spPr/>
      <dgm:t>
        <a:bodyPr/>
        <a:lstStyle/>
        <a:p>
          <a:endParaRPr lang="ru-RU"/>
        </a:p>
      </dgm:t>
    </dgm:pt>
    <dgm:pt modelId="{056CC989-95A0-4688-8AD4-07ACEEAAD4DF}">
      <dgm:prSet phldrT="[Текст]" phldr="1"/>
      <dgm:spPr/>
      <dgm:t>
        <a:bodyPr/>
        <a:lstStyle/>
        <a:p>
          <a:endParaRPr lang="ru-RU" dirty="0"/>
        </a:p>
      </dgm:t>
    </dgm:pt>
    <dgm:pt modelId="{230939E6-5E22-4598-9A40-A71B8ADA6D9A}" type="parTrans" cxnId="{AA2672DD-DA47-4C2C-9C6A-A2D02D55330A}">
      <dgm:prSet/>
      <dgm:spPr/>
      <dgm:t>
        <a:bodyPr/>
        <a:lstStyle/>
        <a:p>
          <a:endParaRPr lang="ru-RU"/>
        </a:p>
      </dgm:t>
    </dgm:pt>
    <dgm:pt modelId="{021AABF8-EBE5-4C4D-958C-BA9002B292B0}" type="sibTrans" cxnId="{AA2672DD-DA47-4C2C-9C6A-A2D02D55330A}">
      <dgm:prSet/>
      <dgm:spPr/>
      <dgm:t>
        <a:bodyPr/>
        <a:lstStyle/>
        <a:p>
          <a:endParaRPr lang="ru-RU"/>
        </a:p>
      </dgm:t>
    </dgm:pt>
    <dgm:pt modelId="{BCBD4A0A-24D1-4706-A444-1457094E773D}">
      <dgm:prSet/>
      <dgm:spPr/>
      <dgm:t>
        <a:bodyPr/>
        <a:lstStyle/>
        <a:p>
          <a:endParaRPr lang="ru-RU"/>
        </a:p>
      </dgm:t>
    </dgm:pt>
    <dgm:pt modelId="{5F07FDEC-9236-4D40-A063-378D9AC4C57B}" type="parTrans" cxnId="{C2A01865-B9F3-4A5B-9CC5-CBD056DF75A1}">
      <dgm:prSet/>
      <dgm:spPr/>
      <dgm:t>
        <a:bodyPr/>
        <a:lstStyle/>
        <a:p>
          <a:endParaRPr lang="ru-RU"/>
        </a:p>
      </dgm:t>
    </dgm:pt>
    <dgm:pt modelId="{09612874-4A5D-4135-8888-D5E6C7C1966E}" type="sibTrans" cxnId="{C2A01865-B9F3-4A5B-9CC5-CBD056DF75A1}">
      <dgm:prSet/>
      <dgm:spPr/>
      <dgm:t>
        <a:bodyPr/>
        <a:lstStyle/>
        <a:p>
          <a:endParaRPr lang="ru-RU"/>
        </a:p>
      </dgm:t>
    </dgm:pt>
    <dgm:pt modelId="{653F667C-85A7-456C-A3B8-581B6A67C64C}">
      <dgm:prSet/>
      <dgm:spPr/>
      <dgm:t>
        <a:bodyPr/>
        <a:lstStyle/>
        <a:p>
          <a:pPr algn="ctr"/>
          <a:r>
            <a:rPr lang="ru-RU" dirty="0" smtClean="0"/>
            <a:t>        </a:t>
          </a:r>
          <a:endParaRPr lang="ru-RU" dirty="0"/>
        </a:p>
      </dgm:t>
    </dgm:pt>
    <dgm:pt modelId="{7F1C66D4-ECE1-413B-9E77-BB2D05063D70}" type="parTrans" cxnId="{D69AF172-E811-40B2-AE48-749855326E7D}">
      <dgm:prSet/>
      <dgm:spPr/>
      <dgm:t>
        <a:bodyPr/>
        <a:lstStyle/>
        <a:p>
          <a:endParaRPr lang="ru-RU"/>
        </a:p>
      </dgm:t>
    </dgm:pt>
    <dgm:pt modelId="{237E5454-8015-441C-8357-8C3A6BA61397}" type="sibTrans" cxnId="{D69AF172-E811-40B2-AE48-749855326E7D}">
      <dgm:prSet/>
      <dgm:spPr/>
      <dgm:t>
        <a:bodyPr/>
        <a:lstStyle/>
        <a:p>
          <a:endParaRPr lang="ru-RU"/>
        </a:p>
      </dgm:t>
    </dgm:pt>
    <dgm:pt modelId="{152A73AD-44F5-41BE-A17B-C9D7161D5906}" type="pres">
      <dgm:prSet presAssocID="{27DAF7FF-38D6-4EB3-B8AB-26CDBA6D2AA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3CAEDBA-58FE-4897-917B-C5FAF1E5192E}" type="pres">
      <dgm:prSet presAssocID="{A7BC3EF5-35EE-4A5C-9214-174C60461DA9}" presName="parentLin" presStyleCnt="0"/>
      <dgm:spPr/>
    </dgm:pt>
    <dgm:pt modelId="{A5BA8282-4048-4F4D-B172-F0ECA4B0D5AD}" type="pres">
      <dgm:prSet presAssocID="{A7BC3EF5-35EE-4A5C-9214-174C60461DA9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EC2899C0-F236-4CF8-BF32-2ED5B11594C5}" type="pres">
      <dgm:prSet presAssocID="{A7BC3EF5-35EE-4A5C-9214-174C60461DA9}" presName="parentText" presStyleLbl="node1" presStyleIdx="0" presStyleCnt="5" custScaleX="53110" custScaleY="10276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1C50DB-DAB7-48D3-B583-873C3D4A8099}" type="pres">
      <dgm:prSet presAssocID="{A7BC3EF5-35EE-4A5C-9214-174C60461DA9}" presName="negativeSpace" presStyleCnt="0"/>
      <dgm:spPr/>
    </dgm:pt>
    <dgm:pt modelId="{1739A754-B6FC-46BF-B85D-0EC6597FAC80}" type="pres">
      <dgm:prSet presAssocID="{A7BC3EF5-35EE-4A5C-9214-174C60461DA9}" presName="childText" presStyleLbl="conFgAcc1" presStyleIdx="0" presStyleCnt="5" custLinFactNeighborY="84538">
        <dgm:presLayoutVars>
          <dgm:bulletEnabled val="1"/>
        </dgm:presLayoutVars>
      </dgm:prSet>
      <dgm:spPr/>
    </dgm:pt>
    <dgm:pt modelId="{D3C3A75E-FAEE-461E-B8E7-A668D1A25559}" type="pres">
      <dgm:prSet presAssocID="{F7BC260F-8D4C-4B31-B1A2-8DB6F6479271}" presName="spaceBetweenRectangles" presStyleCnt="0"/>
      <dgm:spPr/>
    </dgm:pt>
    <dgm:pt modelId="{B69FDF54-960C-47C6-A8F5-1298119F842D}" type="pres">
      <dgm:prSet presAssocID="{C9A26463-E20B-4F81-A4F8-0DDD3056E075}" presName="parentLin" presStyleCnt="0"/>
      <dgm:spPr/>
    </dgm:pt>
    <dgm:pt modelId="{B8CDB86A-4240-4E40-8273-D73BB5318E92}" type="pres">
      <dgm:prSet presAssocID="{C9A26463-E20B-4F81-A4F8-0DDD3056E075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4B053079-9FD0-43B2-9E86-B09834552818}" type="pres">
      <dgm:prSet presAssocID="{C9A26463-E20B-4F81-A4F8-0DDD3056E075}" presName="parentText" presStyleLbl="node1" presStyleIdx="1" presStyleCnt="5" custScaleX="54891" custScaleY="110242" custLinFactNeighborX="-9657" custLinFactNeighborY="138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D3F645-E412-4E36-AD42-F0BF35FB3A8D}" type="pres">
      <dgm:prSet presAssocID="{C9A26463-E20B-4F81-A4F8-0DDD3056E075}" presName="negativeSpace" presStyleCnt="0"/>
      <dgm:spPr/>
    </dgm:pt>
    <dgm:pt modelId="{F3F6A7D1-CFB5-4382-9C14-CE831EB363F9}" type="pres">
      <dgm:prSet presAssocID="{C9A26463-E20B-4F81-A4F8-0DDD3056E075}" presName="childText" presStyleLbl="conFgAcc1" presStyleIdx="1" presStyleCnt="5">
        <dgm:presLayoutVars>
          <dgm:bulletEnabled val="1"/>
        </dgm:presLayoutVars>
      </dgm:prSet>
      <dgm:spPr/>
    </dgm:pt>
    <dgm:pt modelId="{E43B3EF2-CE12-46AC-8172-3D9C794ACF3E}" type="pres">
      <dgm:prSet presAssocID="{D574D094-E103-4D02-B08F-45B7AF836124}" presName="spaceBetweenRectangles" presStyleCnt="0"/>
      <dgm:spPr/>
    </dgm:pt>
    <dgm:pt modelId="{0D3715BC-3AA3-49E9-8622-9D3490C009B3}" type="pres">
      <dgm:prSet presAssocID="{056CC989-95A0-4688-8AD4-07ACEEAAD4DF}" presName="parentLin" presStyleCnt="0"/>
      <dgm:spPr/>
    </dgm:pt>
    <dgm:pt modelId="{EC5911DA-DC38-41BA-BE11-824DFDC9A06E}" type="pres">
      <dgm:prSet presAssocID="{056CC989-95A0-4688-8AD4-07ACEEAAD4DF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AB700832-C2DA-47DA-AD15-D4E2EB640692}" type="pres">
      <dgm:prSet presAssocID="{056CC989-95A0-4688-8AD4-07ACEEAAD4DF}" presName="parentText" presStyleLbl="node1" presStyleIdx="2" presStyleCnt="5" custScaleX="5484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882331-8686-4E00-AE46-B24FF492C931}" type="pres">
      <dgm:prSet presAssocID="{056CC989-95A0-4688-8AD4-07ACEEAAD4DF}" presName="negativeSpace" presStyleCnt="0"/>
      <dgm:spPr/>
    </dgm:pt>
    <dgm:pt modelId="{053E1D08-BFCF-41A7-A336-729496BE7757}" type="pres">
      <dgm:prSet presAssocID="{056CC989-95A0-4688-8AD4-07ACEEAAD4DF}" presName="childText" presStyleLbl="conFgAcc1" presStyleIdx="2" presStyleCnt="5" custLinFactNeighborY="-6503">
        <dgm:presLayoutVars>
          <dgm:bulletEnabled val="1"/>
        </dgm:presLayoutVars>
      </dgm:prSet>
      <dgm:spPr/>
    </dgm:pt>
    <dgm:pt modelId="{29D8B241-8965-4C6F-B104-AA4A0B26BE41}" type="pres">
      <dgm:prSet presAssocID="{021AABF8-EBE5-4C4D-958C-BA9002B292B0}" presName="spaceBetweenRectangles" presStyleCnt="0"/>
      <dgm:spPr/>
    </dgm:pt>
    <dgm:pt modelId="{DD0E34EB-B7EE-40B1-A668-01852C69CCA1}" type="pres">
      <dgm:prSet presAssocID="{BCBD4A0A-24D1-4706-A444-1457094E773D}" presName="parentLin" presStyleCnt="0"/>
      <dgm:spPr/>
    </dgm:pt>
    <dgm:pt modelId="{6D56B6C7-B9D8-4E7F-B630-38371D381A8C}" type="pres">
      <dgm:prSet presAssocID="{BCBD4A0A-24D1-4706-A444-1457094E773D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F22973A6-02A6-49AE-ADFF-6F476911C5E1}" type="pres">
      <dgm:prSet presAssocID="{BCBD4A0A-24D1-4706-A444-1457094E773D}" presName="parentText" presStyleLbl="node1" presStyleIdx="3" presStyleCnt="5" custScaleX="5448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C16F0C-C307-4A0C-B7CE-0BCE5CFDF415}" type="pres">
      <dgm:prSet presAssocID="{BCBD4A0A-24D1-4706-A444-1457094E773D}" presName="negativeSpace" presStyleCnt="0"/>
      <dgm:spPr/>
    </dgm:pt>
    <dgm:pt modelId="{062A6A27-42A1-4ADA-A175-B5319842D8F7}" type="pres">
      <dgm:prSet presAssocID="{BCBD4A0A-24D1-4706-A444-1457094E773D}" presName="childText" presStyleLbl="conFgAcc1" presStyleIdx="3" presStyleCnt="5">
        <dgm:presLayoutVars>
          <dgm:bulletEnabled val="1"/>
        </dgm:presLayoutVars>
      </dgm:prSet>
      <dgm:spPr/>
    </dgm:pt>
    <dgm:pt modelId="{852FC981-7264-4582-BD87-B7F9C59CFD1E}" type="pres">
      <dgm:prSet presAssocID="{09612874-4A5D-4135-8888-D5E6C7C1966E}" presName="spaceBetweenRectangles" presStyleCnt="0"/>
      <dgm:spPr/>
    </dgm:pt>
    <dgm:pt modelId="{A18E49B5-D5B5-4E09-81EE-76BB408076F3}" type="pres">
      <dgm:prSet presAssocID="{653F667C-85A7-456C-A3B8-581B6A67C64C}" presName="parentLin" presStyleCnt="0"/>
      <dgm:spPr/>
    </dgm:pt>
    <dgm:pt modelId="{F04F6CB9-E528-483C-887C-C6E4574A595A}" type="pres">
      <dgm:prSet presAssocID="{653F667C-85A7-456C-A3B8-581B6A67C64C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A9C1CA2A-99EF-4AAD-A6FA-27D80AEDCDFA}" type="pres">
      <dgm:prSet presAssocID="{653F667C-85A7-456C-A3B8-581B6A67C64C}" presName="parentText" presStyleLbl="node1" presStyleIdx="4" presStyleCnt="5" custScaleX="5419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AC14B6-8DC6-4B77-ADD5-3E4D305134A2}" type="pres">
      <dgm:prSet presAssocID="{653F667C-85A7-456C-A3B8-581B6A67C64C}" presName="negativeSpace" presStyleCnt="0"/>
      <dgm:spPr/>
    </dgm:pt>
    <dgm:pt modelId="{8FDB3896-02DA-498A-A060-34EFCA289ADE}" type="pres">
      <dgm:prSet presAssocID="{653F667C-85A7-456C-A3B8-581B6A67C64C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A6974F0C-6F81-4330-8DCB-53D8A4B2A400}" type="presOf" srcId="{056CC989-95A0-4688-8AD4-07ACEEAAD4DF}" destId="{EC5911DA-DC38-41BA-BE11-824DFDC9A06E}" srcOrd="0" destOrd="0" presId="urn:microsoft.com/office/officeart/2005/8/layout/list1"/>
    <dgm:cxn modelId="{C2A01865-B9F3-4A5B-9CC5-CBD056DF75A1}" srcId="{27DAF7FF-38D6-4EB3-B8AB-26CDBA6D2AA2}" destId="{BCBD4A0A-24D1-4706-A444-1457094E773D}" srcOrd="3" destOrd="0" parTransId="{5F07FDEC-9236-4D40-A063-378D9AC4C57B}" sibTransId="{09612874-4A5D-4135-8888-D5E6C7C1966E}"/>
    <dgm:cxn modelId="{24B35CB2-8F1D-4FB9-A9EF-CB7B7081A05D}" srcId="{27DAF7FF-38D6-4EB3-B8AB-26CDBA6D2AA2}" destId="{C9A26463-E20B-4F81-A4F8-0DDD3056E075}" srcOrd="1" destOrd="0" parTransId="{8F9AF4F8-39D0-41B4-A99F-1B1BE7A2450B}" sibTransId="{D574D094-E103-4D02-B08F-45B7AF836124}"/>
    <dgm:cxn modelId="{1F821197-AE15-4554-AD40-B56D1B74AB57}" srcId="{27DAF7FF-38D6-4EB3-B8AB-26CDBA6D2AA2}" destId="{A7BC3EF5-35EE-4A5C-9214-174C60461DA9}" srcOrd="0" destOrd="0" parTransId="{ACF391FE-B70D-4D8F-9B22-C60B258FCADA}" sibTransId="{F7BC260F-8D4C-4B31-B1A2-8DB6F6479271}"/>
    <dgm:cxn modelId="{4F1C7CF8-0D46-4275-92D0-DEA8170C8876}" type="presOf" srcId="{056CC989-95A0-4688-8AD4-07ACEEAAD4DF}" destId="{AB700832-C2DA-47DA-AD15-D4E2EB640692}" srcOrd="1" destOrd="0" presId="urn:microsoft.com/office/officeart/2005/8/layout/list1"/>
    <dgm:cxn modelId="{200613AC-E50E-45A7-AB1C-637A6F0DC679}" type="presOf" srcId="{C9A26463-E20B-4F81-A4F8-0DDD3056E075}" destId="{B8CDB86A-4240-4E40-8273-D73BB5318E92}" srcOrd="0" destOrd="0" presId="urn:microsoft.com/office/officeart/2005/8/layout/list1"/>
    <dgm:cxn modelId="{24596A46-DA9D-41D5-9241-585C46F26857}" type="presOf" srcId="{A7BC3EF5-35EE-4A5C-9214-174C60461DA9}" destId="{EC2899C0-F236-4CF8-BF32-2ED5B11594C5}" srcOrd="1" destOrd="0" presId="urn:microsoft.com/office/officeart/2005/8/layout/list1"/>
    <dgm:cxn modelId="{9B6C5345-CD6B-4168-9582-9ABC0C63E19A}" type="presOf" srcId="{BCBD4A0A-24D1-4706-A444-1457094E773D}" destId="{6D56B6C7-B9D8-4E7F-B630-38371D381A8C}" srcOrd="0" destOrd="0" presId="urn:microsoft.com/office/officeart/2005/8/layout/list1"/>
    <dgm:cxn modelId="{F40850A5-774C-4AF2-B0BF-ED82035F4D10}" type="presOf" srcId="{653F667C-85A7-456C-A3B8-581B6A67C64C}" destId="{A9C1CA2A-99EF-4AAD-A6FA-27D80AEDCDFA}" srcOrd="1" destOrd="0" presId="urn:microsoft.com/office/officeart/2005/8/layout/list1"/>
    <dgm:cxn modelId="{83D44A35-1255-4A0B-93FE-3BFC83885A41}" type="presOf" srcId="{BCBD4A0A-24D1-4706-A444-1457094E773D}" destId="{F22973A6-02A6-49AE-ADFF-6F476911C5E1}" srcOrd="1" destOrd="0" presId="urn:microsoft.com/office/officeart/2005/8/layout/list1"/>
    <dgm:cxn modelId="{1AD040C9-B212-4309-B823-316520E0C56D}" type="presOf" srcId="{27DAF7FF-38D6-4EB3-B8AB-26CDBA6D2AA2}" destId="{152A73AD-44F5-41BE-A17B-C9D7161D5906}" srcOrd="0" destOrd="0" presId="urn:microsoft.com/office/officeart/2005/8/layout/list1"/>
    <dgm:cxn modelId="{AA2672DD-DA47-4C2C-9C6A-A2D02D55330A}" srcId="{27DAF7FF-38D6-4EB3-B8AB-26CDBA6D2AA2}" destId="{056CC989-95A0-4688-8AD4-07ACEEAAD4DF}" srcOrd="2" destOrd="0" parTransId="{230939E6-5E22-4598-9A40-A71B8ADA6D9A}" sibTransId="{021AABF8-EBE5-4C4D-958C-BA9002B292B0}"/>
    <dgm:cxn modelId="{2C9A5C6D-C8D8-48B6-9B69-49FE4E85D9AC}" type="presOf" srcId="{653F667C-85A7-456C-A3B8-581B6A67C64C}" destId="{F04F6CB9-E528-483C-887C-C6E4574A595A}" srcOrd="0" destOrd="0" presId="urn:microsoft.com/office/officeart/2005/8/layout/list1"/>
    <dgm:cxn modelId="{E5203986-1703-4056-B3BD-CF36F016F10B}" type="presOf" srcId="{A7BC3EF5-35EE-4A5C-9214-174C60461DA9}" destId="{A5BA8282-4048-4F4D-B172-F0ECA4B0D5AD}" srcOrd="0" destOrd="0" presId="urn:microsoft.com/office/officeart/2005/8/layout/list1"/>
    <dgm:cxn modelId="{D69AF172-E811-40B2-AE48-749855326E7D}" srcId="{27DAF7FF-38D6-4EB3-B8AB-26CDBA6D2AA2}" destId="{653F667C-85A7-456C-A3B8-581B6A67C64C}" srcOrd="4" destOrd="0" parTransId="{7F1C66D4-ECE1-413B-9E77-BB2D05063D70}" sibTransId="{237E5454-8015-441C-8357-8C3A6BA61397}"/>
    <dgm:cxn modelId="{4DA5C95E-BAAA-45CD-A7A9-D4F8C5E4125A}" type="presOf" srcId="{C9A26463-E20B-4F81-A4F8-0DDD3056E075}" destId="{4B053079-9FD0-43B2-9E86-B09834552818}" srcOrd="1" destOrd="0" presId="urn:microsoft.com/office/officeart/2005/8/layout/list1"/>
    <dgm:cxn modelId="{04D6C46B-1FF9-493B-8D74-18844E62384A}" type="presParOf" srcId="{152A73AD-44F5-41BE-A17B-C9D7161D5906}" destId="{13CAEDBA-58FE-4897-917B-C5FAF1E5192E}" srcOrd="0" destOrd="0" presId="urn:microsoft.com/office/officeart/2005/8/layout/list1"/>
    <dgm:cxn modelId="{2E670BE9-8BFB-4234-ACAB-611C7F6A2C3B}" type="presParOf" srcId="{13CAEDBA-58FE-4897-917B-C5FAF1E5192E}" destId="{A5BA8282-4048-4F4D-B172-F0ECA4B0D5AD}" srcOrd="0" destOrd="0" presId="urn:microsoft.com/office/officeart/2005/8/layout/list1"/>
    <dgm:cxn modelId="{E02BA965-0E0B-46F2-A795-B683C5A90A34}" type="presParOf" srcId="{13CAEDBA-58FE-4897-917B-C5FAF1E5192E}" destId="{EC2899C0-F236-4CF8-BF32-2ED5B11594C5}" srcOrd="1" destOrd="0" presId="urn:microsoft.com/office/officeart/2005/8/layout/list1"/>
    <dgm:cxn modelId="{7E125DC7-1A2E-4B2A-99A6-0CB8F435C02E}" type="presParOf" srcId="{152A73AD-44F5-41BE-A17B-C9D7161D5906}" destId="{481C50DB-DAB7-48D3-B583-873C3D4A8099}" srcOrd="1" destOrd="0" presId="urn:microsoft.com/office/officeart/2005/8/layout/list1"/>
    <dgm:cxn modelId="{1BD5BBFD-DB36-43F9-8EDD-CA67ABA00303}" type="presParOf" srcId="{152A73AD-44F5-41BE-A17B-C9D7161D5906}" destId="{1739A754-B6FC-46BF-B85D-0EC6597FAC80}" srcOrd="2" destOrd="0" presId="urn:microsoft.com/office/officeart/2005/8/layout/list1"/>
    <dgm:cxn modelId="{58DD1A5C-E5BB-417D-AE01-C7F34A36ADC4}" type="presParOf" srcId="{152A73AD-44F5-41BE-A17B-C9D7161D5906}" destId="{D3C3A75E-FAEE-461E-B8E7-A668D1A25559}" srcOrd="3" destOrd="0" presId="urn:microsoft.com/office/officeart/2005/8/layout/list1"/>
    <dgm:cxn modelId="{58A971D0-AB0F-463F-9F3C-E04B95D76CEC}" type="presParOf" srcId="{152A73AD-44F5-41BE-A17B-C9D7161D5906}" destId="{B69FDF54-960C-47C6-A8F5-1298119F842D}" srcOrd="4" destOrd="0" presId="urn:microsoft.com/office/officeart/2005/8/layout/list1"/>
    <dgm:cxn modelId="{BFC7CE44-A790-4207-9803-A9D607E6DACF}" type="presParOf" srcId="{B69FDF54-960C-47C6-A8F5-1298119F842D}" destId="{B8CDB86A-4240-4E40-8273-D73BB5318E92}" srcOrd="0" destOrd="0" presId="urn:microsoft.com/office/officeart/2005/8/layout/list1"/>
    <dgm:cxn modelId="{C39936AB-25D0-41E2-A9B2-A8602C1243BE}" type="presParOf" srcId="{B69FDF54-960C-47C6-A8F5-1298119F842D}" destId="{4B053079-9FD0-43B2-9E86-B09834552818}" srcOrd="1" destOrd="0" presId="urn:microsoft.com/office/officeart/2005/8/layout/list1"/>
    <dgm:cxn modelId="{1F066D1E-FFA6-4978-B34E-5404F57F85B6}" type="presParOf" srcId="{152A73AD-44F5-41BE-A17B-C9D7161D5906}" destId="{53D3F645-E412-4E36-AD42-F0BF35FB3A8D}" srcOrd="5" destOrd="0" presId="urn:microsoft.com/office/officeart/2005/8/layout/list1"/>
    <dgm:cxn modelId="{7954A3EF-27D5-447B-852F-DCFB3F4CFD04}" type="presParOf" srcId="{152A73AD-44F5-41BE-A17B-C9D7161D5906}" destId="{F3F6A7D1-CFB5-4382-9C14-CE831EB363F9}" srcOrd="6" destOrd="0" presId="urn:microsoft.com/office/officeart/2005/8/layout/list1"/>
    <dgm:cxn modelId="{7F3518AA-AD2D-44F8-8879-D0E6E95FD131}" type="presParOf" srcId="{152A73AD-44F5-41BE-A17B-C9D7161D5906}" destId="{E43B3EF2-CE12-46AC-8172-3D9C794ACF3E}" srcOrd="7" destOrd="0" presId="urn:microsoft.com/office/officeart/2005/8/layout/list1"/>
    <dgm:cxn modelId="{02B6F444-CE27-4EDD-B810-AB3E0CA8D497}" type="presParOf" srcId="{152A73AD-44F5-41BE-A17B-C9D7161D5906}" destId="{0D3715BC-3AA3-49E9-8622-9D3490C009B3}" srcOrd="8" destOrd="0" presId="urn:microsoft.com/office/officeart/2005/8/layout/list1"/>
    <dgm:cxn modelId="{8E444DA1-EEFE-40AF-9E10-69B91762F191}" type="presParOf" srcId="{0D3715BC-3AA3-49E9-8622-9D3490C009B3}" destId="{EC5911DA-DC38-41BA-BE11-824DFDC9A06E}" srcOrd="0" destOrd="0" presId="urn:microsoft.com/office/officeart/2005/8/layout/list1"/>
    <dgm:cxn modelId="{228AE4E5-99BF-47AF-A9F5-B1BCD482472D}" type="presParOf" srcId="{0D3715BC-3AA3-49E9-8622-9D3490C009B3}" destId="{AB700832-C2DA-47DA-AD15-D4E2EB640692}" srcOrd="1" destOrd="0" presId="urn:microsoft.com/office/officeart/2005/8/layout/list1"/>
    <dgm:cxn modelId="{ED267BE0-054A-478E-9972-5CB9419B8F9B}" type="presParOf" srcId="{152A73AD-44F5-41BE-A17B-C9D7161D5906}" destId="{B0882331-8686-4E00-AE46-B24FF492C931}" srcOrd="9" destOrd="0" presId="urn:microsoft.com/office/officeart/2005/8/layout/list1"/>
    <dgm:cxn modelId="{B0C33432-ABD2-4455-B126-8A39656C4820}" type="presParOf" srcId="{152A73AD-44F5-41BE-A17B-C9D7161D5906}" destId="{053E1D08-BFCF-41A7-A336-729496BE7757}" srcOrd="10" destOrd="0" presId="urn:microsoft.com/office/officeart/2005/8/layout/list1"/>
    <dgm:cxn modelId="{5007273D-4B2F-4E00-88F7-553CEEAE773A}" type="presParOf" srcId="{152A73AD-44F5-41BE-A17B-C9D7161D5906}" destId="{29D8B241-8965-4C6F-B104-AA4A0B26BE41}" srcOrd="11" destOrd="0" presId="urn:microsoft.com/office/officeart/2005/8/layout/list1"/>
    <dgm:cxn modelId="{4E088C7A-CA2B-4FA1-A7A4-E463AFAF6F98}" type="presParOf" srcId="{152A73AD-44F5-41BE-A17B-C9D7161D5906}" destId="{DD0E34EB-B7EE-40B1-A668-01852C69CCA1}" srcOrd="12" destOrd="0" presId="urn:microsoft.com/office/officeart/2005/8/layout/list1"/>
    <dgm:cxn modelId="{FE91990B-2BE2-44F9-8C0E-400C4DC38201}" type="presParOf" srcId="{DD0E34EB-B7EE-40B1-A668-01852C69CCA1}" destId="{6D56B6C7-B9D8-4E7F-B630-38371D381A8C}" srcOrd="0" destOrd="0" presId="urn:microsoft.com/office/officeart/2005/8/layout/list1"/>
    <dgm:cxn modelId="{4B805455-354E-4233-9CD7-F4C5C7DA3486}" type="presParOf" srcId="{DD0E34EB-B7EE-40B1-A668-01852C69CCA1}" destId="{F22973A6-02A6-49AE-ADFF-6F476911C5E1}" srcOrd="1" destOrd="0" presId="urn:microsoft.com/office/officeart/2005/8/layout/list1"/>
    <dgm:cxn modelId="{6377985A-1AEF-44A5-B92F-5B83995DF4D5}" type="presParOf" srcId="{152A73AD-44F5-41BE-A17B-C9D7161D5906}" destId="{5FC16F0C-C307-4A0C-B7CE-0BCE5CFDF415}" srcOrd="13" destOrd="0" presId="urn:microsoft.com/office/officeart/2005/8/layout/list1"/>
    <dgm:cxn modelId="{E15617F4-5B69-45B5-9A0C-8EFE10C8E513}" type="presParOf" srcId="{152A73AD-44F5-41BE-A17B-C9D7161D5906}" destId="{062A6A27-42A1-4ADA-A175-B5319842D8F7}" srcOrd="14" destOrd="0" presId="urn:microsoft.com/office/officeart/2005/8/layout/list1"/>
    <dgm:cxn modelId="{086C3D73-9D5D-4D76-BEED-8C67D4D50E39}" type="presParOf" srcId="{152A73AD-44F5-41BE-A17B-C9D7161D5906}" destId="{852FC981-7264-4582-BD87-B7F9C59CFD1E}" srcOrd="15" destOrd="0" presId="urn:microsoft.com/office/officeart/2005/8/layout/list1"/>
    <dgm:cxn modelId="{9F7D2421-0582-43DA-99A6-5BD27E4BC0A1}" type="presParOf" srcId="{152A73AD-44F5-41BE-A17B-C9D7161D5906}" destId="{A18E49B5-D5B5-4E09-81EE-76BB408076F3}" srcOrd="16" destOrd="0" presId="urn:microsoft.com/office/officeart/2005/8/layout/list1"/>
    <dgm:cxn modelId="{2E3B2D3B-B451-4639-9626-360EDD4ABB16}" type="presParOf" srcId="{A18E49B5-D5B5-4E09-81EE-76BB408076F3}" destId="{F04F6CB9-E528-483C-887C-C6E4574A595A}" srcOrd="0" destOrd="0" presId="urn:microsoft.com/office/officeart/2005/8/layout/list1"/>
    <dgm:cxn modelId="{735944A8-4DDA-4FC2-A1BD-F948CD40DF90}" type="presParOf" srcId="{A18E49B5-D5B5-4E09-81EE-76BB408076F3}" destId="{A9C1CA2A-99EF-4AAD-A6FA-27D80AEDCDFA}" srcOrd="1" destOrd="0" presId="urn:microsoft.com/office/officeart/2005/8/layout/list1"/>
    <dgm:cxn modelId="{FEE4E31F-3683-48BE-B6BF-48B03EC23CF4}" type="presParOf" srcId="{152A73AD-44F5-41BE-A17B-C9D7161D5906}" destId="{E5AC14B6-8DC6-4B77-ADD5-3E4D305134A2}" srcOrd="17" destOrd="0" presId="urn:microsoft.com/office/officeart/2005/8/layout/list1"/>
    <dgm:cxn modelId="{4E0C3365-3E5C-4D6A-BD1D-9369456FB3CA}" type="presParOf" srcId="{152A73AD-44F5-41BE-A17B-C9D7161D5906}" destId="{8FDB3896-02DA-498A-A060-34EFCA289ADE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39A754-B6FC-46BF-B85D-0EC6597FAC80}">
      <dsp:nvSpPr>
        <dsp:cNvPr id="0" name=""/>
        <dsp:cNvSpPr/>
      </dsp:nvSpPr>
      <dsp:spPr>
        <a:xfrm>
          <a:off x="0" y="615899"/>
          <a:ext cx="7279147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2899C0-F236-4CF8-BF32-2ED5B11594C5}">
      <dsp:nvSpPr>
        <dsp:cNvPr id="0" name=""/>
        <dsp:cNvSpPr/>
      </dsp:nvSpPr>
      <dsp:spPr>
        <a:xfrm>
          <a:off x="363957" y="51977"/>
          <a:ext cx="2706168" cy="8493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594" tIns="0" rIns="192594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/>
        </a:p>
      </dsp:txBody>
      <dsp:txXfrm>
        <a:off x="405420" y="93440"/>
        <a:ext cx="2623242" cy="766455"/>
      </dsp:txXfrm>
    </dsp:sp>
    <dsp:sp modelId="{F3F6A7D1-CFB5-4382-9C14-CE831EB363F9}">
      <dsp:nvSpPr>
        <dsp:cNvPr id="0" name=""/>
        <dsp:cNvSpPr/>
      </dsp:nvSpPr>
      <dsp:spPr>
        <a:xfrm>
          <a:off x="0" y="1842814"/>
          <a:ext cx="7279147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053079-9FD0-43B2-9E86-B09834552818}">
      <dsp:nvSpPr>
        <dsp:cNvPr id="0" name=""/>
        <dsp:cNvSpPr/>
      </dsp:nvSpPr>
      <dsp:spPr>
        <a:xfrm>
          <a:off x="328809" y="1356359"/>
          <a:ext cx="2796917" cy="9112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594" tIns="0" rIns="192594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/>
        </a:p>
      </dsp:txBody>
      <dsp:txXfrm>
        <a:off x="373291" y="1400841"/>
        <a:ext cx="2707953" cy="822252"/>
      </dsp:txXfrm>
    </dsp:sp>
    <dsp:sp modelId="{053E1D08-BFCF-41A7-A336-729496BE7757}">
      <dsp:nvSpPr>
        <dsp:cNvPr id="0" name=""/>
        <dsp:cNvSpPr/>
      </dsp:nvSpPr>
      <dsp:spPr>
        <a:xfrm>
          <a:off x="0" y="3103062"/>
          <a:ext cx="7279147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700832-C2DA-47DA-AD15-D4E2EB640692}">
      <dsp:nvSpPr>
        <dsp:cNvPr id="0" name=""/>
        <dsp:cNvSpPr/>
      </dsp:nvSpPr>
      <dsp:spPr>
        <a:xfrm>
          <a:off x="363957" y="2699614"/>
          <a:ext cx="2794522" cy="826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594" tIns="0" rIns="192594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/>
        </a:p>
      </dsp:txBody>
      <dsp:txXfrm>
        <a:off x="404306" y="2739963"/>
        <a:ext cx="2713824" cy="745862"/>
      </dsp:txXfrm>
    </dsp:sp>
    <dsp:sp modelId="{062A6A27-42A1-4ADA-A175-B5319842D8F7}">
      <dsp:nvSpPr>
        <dsp:cNvPr id="0" name=""/>
        <dsp:cNvSpPr/>
      </dsp:nvSpPr>
      <dsp:spPr>
        <a:xfrm>
          <a:off x="0" y="4382974"/>
          <a:ext cx="7279147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2973A6-02A6-49AE-ADFF-6F476911C5E1}">
      <dsp:nvSpPr>
        <dsp:cNvPr id="0" name=""/>
        <dsp:cNvSpPr/>
      </dsp:nvSpPr>
      <dsp:spPr>
        <a:xfrm>
          <a:off x="363957" y="3969694"/>
          <a:ext cx="2776077" cy="826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594" tIns="0" rIns="192594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>
        <a:off x="404306" y="4010043"/>
        <a:ext cx="2695379" cy="745862"/>
      </dsp:txXfrm>
    </dsp:sp>
    <dsp:sp modelId="{8FDB3896-02DA-498A-A060-34EFCA289ADE}">
      <dsp:nvSpPr>
        <dsp:cNvPr id="0" name=""/>
        <dsp:cNvSpPr/>
      </dsp:nvSpPr>
      <dsp:spPr>
        <a:xfrm>
          <a:off x="0" y="5653054"/>
          <a:ext cx="7279147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C1CA2A-99EF-4AAD-A6FA-27D80AEDCDFA}">
      <dsp:nvSpPr>
        <dsp:cNvPr id="0" name=""/>
        <dsp:cNvSpPr/>
      </dsp:nvSpPr>
      <dsp:spPr>
        <a:xfrm>
          <a:off x="363957" y="5239774"/>
          <a:ext cx="2761300" cy="826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594" tIns="0" rIns="192594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        </a:t>
          </a:r>
          <a:endParaRPr lang="ru-RU" sz="2800" kern="1200" dirty="0"/>
        </a:p>
      </dsp:txBody>
      <dsp:txXfrm>
        <a:off x="404306" y="5280123"/>
        <a:ext cx="2680602" cy="7458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A5AE96-DC86-8945-9073-2DE13DEE3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790FB00-1290-4E40-BC73-C7693F2F6D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DA4FE9-ABD1-6540-91A9-BEE4334B1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CCCD-7510-2C40-BDF5-C8CA5E1B7F73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7ECB7B-5BEE-E14A-94BA-36028BE9C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A22241-7FA4-944D-B68C-19CF51AEE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4F114-CD8F-0A4B-81E2-3D1DB1A391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759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3A6242-1A60-164E-942C-BAA6E1681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4A80A18-2DC3-4A49-BB2C-A19EBF59A5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EB5D74-3290-F24F-8653-D7DCC50E6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CCCD-7510-2C40-BDF5-C8CA5E1B7F73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E61995-D944-4F4F-AAAE-8628478F2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DEA914-5E73-C140-978F-AFA229EDF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4F114-CD8F-0A4B-81E2-3D1DB1A391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986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11319B8-FA2C-9C48-8D43-F0BF646A90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97ED009-8D33-5B4C-B2AF-1A8213A066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D70D7B-931B-E644-80C2-0CCDD3E14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CCCD-7510-2C40-BDF5-C8CA5E1B7F73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AED562-FCF3-E64C-BFFF-968C23014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923181-F511-3A4F-88B6-8C98D82DA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4F114-CD8F-0A4B-81E2-3D1DB1A391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596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95B6B0-A4F6-3B45-9F9B-07765021F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73180C-4DB0-4B4C-8D88-B1718E83E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007316-F3F9-0A4F-BDE9-5EE09310B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CCCD-7510-2C40-BDF5-C8CA5E1B7F73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C2FC15-01DC-1046-B9AA-B803CF154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DD9B58-A8F6-954C-99F2-E9C883908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4F114-CD8F-0A4B-81E2-3D1DB1A391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625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3BC56B-7BD7-B146-A75E-9FAC77791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F6FA4F-FA73-8B44-9802-13EADCDC25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26810A-3CAF-C74A-82DF-519C1E0F4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CCCD-7510-2C40-BDF5-C8CA5E1B7F73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D1B6EE-682B-D941-9A75-8A7C4F64A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57FA12-975B-6A48-9A4A-347DF66CF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4F114-CD8F-0A4B-81E2-3D1DB1A391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037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A0BDA0-9F5A-534C-9514-E431E3674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EC7541-F2AA-4344-BB5D-A0EC8D318E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4BDF3EA-5ED3-F344-BAFF-9E2AF81574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7E3705-C791-1C4B-9FFC-FA538E278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CCCD-7510-2C40-BDF5-C8CA5E1B7F73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D8E5A7-4192-E04A-8731-72C746CE8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88F4D8-8321-8345-9C80-598DD6BCC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4F114-CD8F-0A4B-81E2-3D1DB1A391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032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4A9F09-72E3-F240-984A-B93E55B30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5C2AEF-EFED-8141-8EC7-4906227E1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A627D97-CED1-BB4A-9061-15CF73C6B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6B0D498-E165-E446-8A2B-AEFFF4CCA8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D1D8EF4-F50F-E942-94C7-A7BA8E38CC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82AEC82-7056-CF4E-8091-60A5DB7F1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CCCD-7510-2C40-BDF5-C8CA5E1B7F73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060AA64-EC84-7846-862C-922300346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054B50C-ABE8-6544-A005-AEF705168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4F114-CD8F-0A4B-81E2-3D1DB1A391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283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1CED4D-2F0D-CA4B-802E-2DE06896A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22A4D7B-4C73-504C-BBFE-49D3D9A8B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CCCD-7510-2C40-BDF5-C8CA5E1B7F73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16F6D4E-9C2C-D44F-8352-A6C49DD8B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702CD6F-0B5B-6C4D-ACA3-AAF89980D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4F114-CD8F-0A4B-81E2-3D1DB1A391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929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A05DB1A-AC0B-C147-AC45-C77B41BDB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CCCD-7510-2C40-BDF5-C8CA5E1B7F73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DBE5F30-1667-034B-8D3B-7F3EC51C7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E0956B-CEF6-B84C-BF90-5A9842CF1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4F114-CD8F-0A4B-81E2-3D1DB1A391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977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DF95F4-B2B9-264B-B261-E7D33CA8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DA485D-3DE1-D849-BB51-2010FD71C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BFCC22-FBD0-1645-ADBB-2C0206C24A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F224E08-02A8-7846-A699-E978AFBA1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CCCD-7510-2C40-BDF5-C8CA5E1B7F73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03BB73-84B9-3A4B-A530-2DA2109E8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A26553-0871-2C4C-826F-16907D87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4F114-CD8F-0A4B-81E2-3D1DB1A391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883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0C359B-1E21-CD4C-9A01-8DB2DB83C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4815717-AF2E-FF41-B259-5B5819BC47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17A98A-B497-E443-BE66-62A9C55F24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1BB99B-DD0E-FD44-8E25-132EFFDD4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CCCD-7510-2C40-BDF5-C8CA5E1B7F73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C511BA-4597-E648-B31D-B7DB97949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3BD76C-3BB4-A647-AF1B-14C9FE375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4F114-CD8F-0A4B-81E2-3D1DB1A391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660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E2D10E-E093-6040-B710-F0CA6F6AC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8C6086-5E49-C046-91D3-820CF3725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CD11CD-94E2-9D41-A1D8-4D8D430A4E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ECCCD-7510-2C40-BDF5-C8CA5E1B7F73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941492-E277-124A-BE68-635CCC7A3B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F37DB5-9B0E-9A46-9665-36C89752EF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4F114-CD8F-0A4B-81E2-3D1DB1A391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486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355689" y="5119753"/>
            <a:ext cx="7610169" cy="15696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механизмов вовлечения и поддержки семьи в процесс социализации, выбора жизненного пути, формирования мировоззрения и субъективного благополучия </a:t>
            </a:r>
            <a:r>
              <a:rPr lang="ru-RU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ребенка»</a:t>
            </a:r>
            <a:endParaRPr lang="ru-RU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97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311A02D-BC7F-3F4C-87DB-0D66FD89B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1764" y="5609634"/>
            <a:ext cx="1754823" cy="888836"/>
          </a:xfrm>
          <a:prstGeom prst="rect">
            <a:avLst/>
          </a:prstGeom>
        </p:spPr>
      </p:pic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969608731"/>
              </p:ext>
            </p:extLst>
          </p:nvPr>
        </p:nvGraphicFramePr>
        <p:xfrm>
          <a:off x="193368" y="274652"/>
          <a:ext cx="7279147" cy="6410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Овал 12"/>
          <p:cNvSpPr/>
          <p:nvPr/>
        </p:nvSpPr>
        <p:spPr>
          <a:xfrm>
            <a:off x="203198" y="2871925"/>
            <a:ext cx="1327355" cy="1180523"/>
          </a:xfrm>
          <a:prstGeom prst="ellips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 w="22225">
                  <a:solidFill>
                    <a:srgbClr val="1D1DB7"/>
                  </a:solidFill>
                  <a:prstDash val="solid"/>
                </a:ln>
                <a:solidFill>
                  <a:schemeClr val="accent1"/>
                </a:solidFill>
              </a:rPr>
              <a:t>10 лет</a:t>
            </a:r>
            <a:endParaRPr lang="ru-RU" sz="2800" b="1" dirty="0">
              <a:ln w="22225">
                <a:solidFill>
                  <a:srgbClr val="1D1DB7"/>
                </a:solidFill>
                <a:prstDash val="solid"/>
              </a:ln>
              <a:solidFill>
                <a:schemeClr val="accent1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233515" y="5424386"/>
            <a:ext cx="1327355" cy="1180523"/>
          </a:xfrm>
          <a:prstGeom prst="ellips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 w="22225">
                  <a:solidFill>
                    <a:srgbClr val="1D1DB7"/>
                  </a:solidFill>
                  <a:prstDash val="solid"/>
                </a:ln>
                <a:solidFill>
                  <a:schemeClr val="accent1"/>
                </a:solidFill>
              </a:rPr>
              <a:t>1 год</a:t>
            </a:r>
            <a:endParaRPr lang="ru-RU" sz="2800" b="1" dirty="0">
              <a:ln w="22225">
                <a:solidFill>
                  <a:srgbClr val="1D1DB7"/>
                </a:solidFill>
                <a:prstDash val="solid"/>
              </a:ln>
              <a:solidFill>
                <a:schemeClr val="accent1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233514" y="4156796"/>
            <a:ext cx="1327355" cy="1180523"/>
          </a:xfrm>
          <a:prstGeom prst="ellips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 w="22225">
                  <a:solidFill>
                    <a:srgbClr val="1D1DB7"/>
                  </a:solidFill>
                  <a:prstDash val="solid"/>
                </a:ln>
                <a:solidFill>
                  <a:schemeClr val="accent1"/>
                </a:solidFill>
              </a:rPr>
              <a:t>5 лет</a:t>
            </a:r>
            <a:endParaRPr lang="ru-RU" sz="2800" b="1" dirty="0">
              <a:ln w="22225">
                <a:solidFill>
                  <a:srgbClr val="1D1DB7"/>
                </a:solidFill>
                <a:prstDash val="solid"/>
              </a:ln>
              <a:solidFill>
                <a:schemeClr val="accent1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233515" y="291252"/>
            <a:ext cx="1327355" cy="1180523"/>
          </a:xfrm>
          <a:prstGeom prst="ellips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 w="22225">
                  <a:solidFill>
                    <a:srgbClr val="1D1DB7"/>
                  </a:solidFill>
                  <a:prstDash val="solid"/>
                </a:ln>
                <a:solidFill>
                  <a:schemeClr val="accent1"/>
                </a:solidFill>
              </a:rPr>
              <a:t>30 лет</a:t>
            </a:r>
            <a:endParaRPr lang="ru-RU" sz="2800" b="1" dirty="0">
              <a:ln w="22225">
                <a:solidFill>
                  <a:srgbClr val="1D1DB7"/>
                </a:solidFill>
                <a:prstDash val="solid"/>
              </a:ln>
              <a:solidFill>
                <a:schemeClr val="accent1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233513" y="1590588"/>
            <a:ext cx="1327355" cy="1180523"/>
          </a:xfrm>
          <a:prstGeom prst="ellips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 w="22225">
                  <a:solidFill>
                    <a:srgbClr val="1D1DB7"/>
                  </a:solidFill>
                  <a:prstDash val="solid"/>
                </a:ln>
                <a:solidFill>
                  <a:schemeClr val="accent1"/>
                </a:solidFill>
              </a:rPr>
              <a:t>20 лет</a:t>
            </a:r>
            <a:endParaRPr lang="ru-RU" sz="2800" b="1" dirty="0">
              <a:ln w="22225">
                <a:solidFill>
                  <a:srgbClr val="1D1DB7"/>
                </a:solidFill>
                <a:prstDash val="solid"/>
              </a:ln>
              <a:solidFill>
                <a:schemeClr val="accent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30553" y="353961"/>
            <a:ext cx="18779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Б</a:t>
            </a:r>
            <a:r>
              <a:rPr lang="ru-RU" sz="2000" b="1" dirty="0" smtClean="0">
                <a:solidFill>
                  <a:schemeClr val="bg1"/>
                </a:solidFill>
              </a:rPr>
              <a:t>лагодарный </a:t>
            </a:r>
            <a:r>
              <a:rPr lang="ru-RU" sz="2000" b="1" dirty="0">
                <a:solidFill>
                  <a:schemeClr val="bg1"/>
                </a:solidFill>
              </a:rPr>
              <a:t>выпускник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15766" y="1706656"/>
            <a:ext cx="1707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</a:t>
            </a:r>
            <a:r>
              <a:rPr lang="ru-RU" sz="2000" b="1" dirty="0" smtClean="0">
                <a:solidFill>
                  <a:schemeClr val="bg1"/>
                </a:solidFill>
              </a:rPr>
              <a:t>частливый </a:t>
            </a:r>
            <a:r>
              <a:rPr lang="ru-RU" sz="2000" b="1" dirty="0">
                <a:solidFill>
                  <a:schemeClr val="bg1"/>
                </a:solidFill>
              </a:rPr>
              <a:t>выпускник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13877" y="3027756"/>
            <a:ext cx="1668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У</a:t>
            </a:r>
            <a:r>
              <a:rPr lang="ru-RU" sz="2000" b="1" dirty="0" smtClean="0">
                <a:solidFill>
                  <a:schemeClr val="bg1"/>
                </a:solidFill>
              </a:rPr>
              <a:t>спешный </a:t>
            </a:r>
            <a:r>
              <a:rPr lang="ru-RU" sz="2000" b="1" dirty="0">
                <a:solidFill>
                  <a:schemeClr val="bg1"/>
                </a:solidFill>
              </a:rPr>
              <a:t>выпускник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60870" y="4240966"/>
            <a:ext cx="1707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Н</a:t>
            </a:r>
            <a:r>
              <a:rPr lang="ru-RU" sz="2000" b="1" dirty="0" smtClean="0">
                <a:solidFill>
                  <a:schemeClr val="bg1"/>
                </a:solidFill>
              </a:rPr>
              <a:t>ужный  </a:t>
            </a:r>
            <a:r>
              <a:rPr lang="ru-RU" sz="2000" b="1" dirty="0">
                <a:solidFill>
                  <a:schemeClr val="bg1"/>
                </a:solidFill>
              </a:rPr>
              <a:t>выпускник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13877" y="5609634"/>
            <a:ext cx="1694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С</a:t>
            </a:r>
            <a:r>
              <a:rPr lang="ru-RU" sz="2000" b="1" dirty="0" smtClean="0">
                <a:solidFill>
                  <a:schemeClr val="bg1"/>
                </a:solidFill>
              </a:rPr>
              <a:t>частливый </a:t>
            </a:r>
            <a:r>
              <a:rPr lang="ru-RU" sz="2000" b="1" dirty="0">
                <a:solidFill>
                  <a:schemeClr val="bg1"/>
                </a:solidFill>
              </a:rPr>
              <a:t>школьник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323299" y="5872429"/>
            <a:ext cx="413467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>
                <a:solidFill>
                  <a:schemeClr val="accent1">
                    <a:lumMod val="50000"/>
                  </a:schemeClr>
                </a:solidFill>
              </a:rPr>
              <a:t>Ученикам интереснее учиться, они испытывают меньше стресса</a:t>
            </a:r>
          </a:p>
          <a:p>
            <a:r>
              <a:rPr lang="ru-RU" dirty="0"/>
              <a:t> 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349732" y="4626466"/>
            <a:ext cx="4113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>
                <a:solidFill>
                  <a:schemeClr val="accent1">
                    <a:lumMod val="50000"/>
                  </a:schemeClr>
                </a:solidFill>
              </a:rPr>
              <a:t>Выпускники обладают востребованными в современной жизни навыками и лучше готовы к жизни после школы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358636" y="3325799"/>
            <a:ext cx="4099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>
                <a:solidFill>
                  <a:schemeClr val="accent1">
                    <a:lumMod val="50000"/>
                  </a:schemeClr>
                </a:solidFill>
              </a:rPr>
              <a:t>Выпускники успешны в работе, у них появляются первые достижения взрослой жизни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349732" y="2049403"/>
            <a:ext cx="39576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>
                <a:solidFill>
                  <a:schemeClr val="accent1">
                    <a:lumMod val="50000"/>
                  </a:schemeClr>
                </a:solidFill>
              </a:rPr>
              <a:t>Выпускники имеют активную жизненную позицию, они счастливы и реализуют себя</a:t>
            </a:r>
          </a:p>
          <a:p>
            <a:r>
              <a:rPr lang="ru-RU" dirty="0"/>
              <a:t> 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268403" y="826740"/>
            <a:ext cx="4343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</a:rPr>
              <a:t>Сформирована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</a:rPr>
              <a:t>традиция лично влиять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</a:rPr>
              <a:t>на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</a:rPr>
              <a:t>развитие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</a:rPr>
              <a:t>общества. Благодарные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</a:rPr>
              <a:t>выпускники активно вовлекаются в школьную жизнь</a:t>
            </a:r>
          </a:p>
        </p:txBody>
      </p:sp>
      <p:pic>
        <p:nvPicPr>
          <p:cNvPr id="1026" name="Picture 2" descr="https://thumbs.dreamstime.com/b/%D0%BB%D1%8E%D0%B4%D0%B8-%D1%81%D1%8B%D0%B3%D1%80%D0%B0%D0%BD%D0%BD%D0%BE%D1%81%D1%82%D0%B8-%D1%80%D0%B0%D0%B1%D0%BE%D1%82%D0%B0%D1%8F-%D0%B4%D1%80%D1%83%D0%B3-%D1%81-%D0%B4%D1%80%D1%83%D0%B3%D0%BE%D0%BC-%D0%B4%D0%BB%D1%8F-%D0%B4%D0%BE%D1%81%D1%82%D0%B8%D0%B6%D0%B5%D0%BD%D0%B8%D1%8F-%D0%B8%D1%85-%D1%86%D0%B5%D0%BB%D0%B5%D0%B9-%D0%B2%D0%B5%D0%BA%D1%82%D0%BE%D1%80-121238239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839" y="424491"/>
            <a:ext cx="4500092" cy="489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461493" y="2247393"/>
            <a:ext cx="8230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chemeClr val="accent6">
                    <a:lumMod val="50000"/>
                  </a:schemeClr>
                </a:solidFill>
              </a:rPr>
              <a:t> ?</a:t>
            </a:r>
            <a:endParaRPr lang="ru-RU" sz="66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46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765A53-D3C0-484B-8507-555D8ED23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1764" y="5609634"/>
            <a:ext cx="1754823" cy="88883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6141" y="5131622"/>
            <a:ext cx="971427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Один из ключевых направлений развития города: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Возможность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каждого – город претворения идей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Указ Главы «О развитии города Якутска – столицы РС(Я) на период до 2032 года» от 08.09.2021 г. №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2046</a:t>
            </a:r>
          </a:p>
          <a:p>
            <a:pPr>
              <a:spcAft>
                <a:spcPts val="0"/>
              </a:spcAft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Качественное образование – это путь достижения личностного и профессионального успеха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Стратегия социально-экономического развития ГО «город Якутск» на период до 2032г.</a:t>
            </a:r>
            <a:endParaRPr lang="ru-RU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s://thumbs.dreamstime.com/b/%D0%BB%D1%8E%D0%B4%D0%B8-%D1%81%D1%8B%D0%B3%D1%80%D0%B0%D0%BD%D0%BD%D0%BE%D1%81%D1%82%D0%B8-%D1%80%D0%B0%D0%B1%D0%BE%D1%82%D0%B0%D1%8F-%D0%B4%D1%80%D1%83%D0%B3-%D1%81-%D0%B4%D1%80%D1%83%D0%B3%D0%BE%D0%BC-%D0%B4%D0%BB%D1%8F-%D0%B4%D0%BE%D1%81%D1%82%D0%B8%D0%B6%D0%B5%D0%BD%D0%B8%D1%8F-%D0%B8%D1%85-%D1%86%D0%B5%D0%BB%D0%B5%D0%B9-%D0%B2%D0%B5%D0%BA%D1%82%D0%BE%D1%80-12123823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7" t="12619" r="14198" b="21246"/>
          <a:stretch/>
        </p:blipFill>
        <p:spPr bwMode="auto">
          <a:xfrm>
            <a:off x="215849" y="-364611"/>
            <a:ext cx="11570738" cy="549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35044" y="1838631"/>
            <a:ext cx="6331975" cy="2277547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Community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school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реализации 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идей, проектов, программ, направленных на формирование у детей "компетенций будущего", внедрение современного содержания и технологий, отвечающих стратегиям развития города Якутска и личным стратегиям граждан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smtClean="0"/>
              <a:t>-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12955" y="646782"/>
            <a:ext cx="1661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Родители </a:t>
            </a:r>
            <a:endParaRPr lang="ru-RU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2440" y="4111261"/>
            <a:ext cx="1661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Местные жители  </a:t>
            </a:r>
            <a:endParaRPr lang="ru-RU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269794" y="2600387"/>
            <a:ext cx="1661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Выпускники  </a:t>
            </a:r>
            <a:endParaRPr lang="ru-RU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44814" y="277450"/>
            <a:ext cx="1661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Учителя  </a:t>
            </a:r>
            <a:endParaRPr lang="ru-RU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200938" y="4522876"/>
            <a:ext cx="1661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Бизнес - сообщество </a:t>
            </a:r>
            <a:endParaRPr lang="ru-RU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81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4" t="19279" r="3566" b="9769"/>
          <a:stretch/>
        </p:blipFill>
        <p:spPr>
          <a:xfrm>
            <a:off x="307635" y="236714"/>
            <a:ext cx="4143544" cy="256621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80" y="3316566"/>
            <a:ext cx="4085575" cy="30641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432" y="3231228"/>
            <a:ext cx="4017230" cy="30129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764" y="257636"/>
            <a:ext cx="3821471" cy="28661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806" y="295243"/>
            <a:ext cx="2366117" cy="31548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573459" y="2526736"/>
            <a:ext cx="19467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Индивидуальные тематические консультации 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75944" y="2402823"/>
            <a:ext cx="2517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</a:rPr>
              <a:t>Лекции </a:t>
            </a:r>
            <a:endParaRPr lang="ru-RU" sz="2000" b="1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47499" y="3316566"/>
            <a:ext cx="3706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Родительский тренинг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0408" y="2204321"/>
            <a:ext cx="2906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Родительский клуб 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8090" y="3450066"/>
            <a:ext cx="2257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Практикум 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326" y="3711676"/>
            <a:ext cx="2910790" cy="218561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311148" y="5211097"/>
            <a:ext cx="23892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Совместные мероприятия</a:t>
            </a:r>
            <a:endParaRPr lang="ru-RU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16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7629" y="-155985"/>
            <a:ext cx="6567948" cy="1325563"/>
          </a:xfrm>
        </p:spPr>
        <p:txBody>
          <a:bodyPr/>
          <a:lstStyle/>
          <a:p>
            <a:r>
              <a:rPr lang="ru-RU" dirty="0" smtClean="0">
                <a:solidFill>
                  <a:srgbClr val="00B050"/>
                </a:solidFill>
              </a:rPr>
              <a:t> «Мы дети земли </a:t>
            </a:r>
            <a:r>
              <a:rPr lang="ru-RU" dirty="0" err="1" smtClean="0">
                <a:solidFill>
                  <a:srgbClr val="00B050"/>
                </a:solidFill>
              </a:rPr>
              <a:t>Олонхо</a:t>
            </a:r>
            <a:r>
              <a:rPr lang="ru-RU" dirty="0" smtClean="0">
                <a:solidFill>
                  <a:srgbClr val="00B050"/>
                </a:solidFill>
              </a:rPr>
              <a:t>»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29" r="-735" b="13158"/>
          <a:stretch/>
        </p:blipFill>
        <p:spPr>
          <a:xfrm>
            <a:off x="318033" y="1048133"/>
            <a:ext cx="5856625" cy="2694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13" y="3991897"/>
            <a:ext cx="2733368" cy="20500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976" y="3923071"/>
            <a:ext cx="2127455" cy="28366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529" y="3990565"/>
            <a:ext cx="3467509" cy="2600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607" y="103905"/>
            <a:ext cx="4699819" cy="3524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514" y="3726425"/>
            <a:ext cx="2992110" cy="22466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03361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228" y="20995"/>
            <a:ext cx="6270317" cy="1325563"/>
          </a:xfrm>
        </p:spPr>
        <p:txBody>
          <a:bodyPr/>
          <a:lstStyle/>
          <a:p>
            <a:r>
              <a:rPr lang="ru-RU" dirty="0" smtClean="0">
                <a:solidFill>
                  <a:schemeClr val="accent1"/>
                </a:solidFill>
              </a:rPr>
              <a:t>«Бизнес-инкубатор»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8335" y="1110583"/>
            <a:ext cx="2496164" cy="3328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180" y="923853"/>
            <a:ext cx="3664046" cy="27480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1" y="4761474"/>
            <a:ext cx="3598808" cy="18163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722" y="98323"/>
            <a:ext cx="3961644" cy="28611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664" y="3780118"/>
            <a:ext cx="2856270" cy="2845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93"/>
          <a:stretch/>
        </p:blipFill>
        <p:spPr>
          <a:xfrm>
            <a:off x="7057825" y="3296265"/>
            <a:ext cx="4782156" cy="1897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6" t="28091" r="606" b="17372"/>
          <a:stretch/>
        </p:blipFill>
        <p:spPr>
          <a:xfrm>
            <a:off x="7826324" y="5412658"/>
            <a:ext cx="3245158" cy="13273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38149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948" y="21661"/>
            <a:ext cx="7263581" cy="686927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КАПИТАЛЬНЫЙ РЕМОНТ - 2022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6645" y="708588"/>
            <a:ext cx="1238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ДО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38909" y="708588"/>
            <a:ext cx="1868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ПОСЛЕ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85" y="708588"/>
            <a:ext cx="2693324" cy="16532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213" y="708588"/>
            <a:ext cx="1857798" cy="24770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01" y="2595997"/>
            <a:ext cx="3038714" cy="22790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45" y="4433645"/>
            <a:ext cx="1728442" cy="23045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607" y="5109241"/>
            <a:ext cx="2143432" cy="160757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854" y="3456039"/>
            <a:ext cx="1895168" cy="252689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528" y="108589"/>
            <a:ext cx="4454013" cy="216611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407" y="2363187"/>
            <a:ext cx="2643956" cy="198296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909" y="4528727"/>
            <a:ext cx="1727312" cy="230308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52"/>
          <a:stretch/>
        </p:blipFill>
        <p:spPr>
          <a:xfrm>
            <a:off x="7998082" y="4518854"/>
            <a:ext cx="3810459" cy="235051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759" y="2361222"/>
            <a:ext cx="1553333" cy="207111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86233" y="2406445"/>
            <a:ext cx="1857709" cy="182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74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Благоустройство дворовой территории МОБУ «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</a:rPr>
              <a:t>Мархинская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СОШ №1» ГО «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</a:rPr>
              <a:t>г.Якутск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»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812" y="1800410"/>
            <a:ext cx="7979284" cy="4820330"/>
          </a:xfrm>
        </p:spPr>
      </p:pic>
    </p:spTree>
    <p:extLst>
      <p:ext uri="{BB962C8B-B14F-4D97-AF65-F5344CB8AC3E}">
        <p14:creationId xmlns:p14="http://schemas.microsoft.com/office/powerpoint/2010/main" val="5733537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</TotalTime>
  <Words>257</Words>
  <Application>Microsoft Office PowerPoint</Application>
  <PresentationFormat>Широкоэкранный</PresentationFormat>
  <Paragraphs>41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 «Мы дети земли Олонхо»</vt:lpstr>
      <vt:lpstr>«Бизнес-инкубатор»</vt:lpstr>
      <vt:lpstr>КАПИТАЛЬНЫЙ РЕМОНТ - 2022</vt:lpstr>
      <vt:lpstr>Благоустройство дворовой территории МОБУ «Мархинская СОШ №1» ГО «г.Якутск»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 Егоров</dc:creator>
  <cp:lastModifiedBy>User</cp:lastModifiedBy>
  <cp:revision>29</cp:revision>
  <dcterms:created xsi:type="dcterms:W3CDTF">2022-09-05T09:21:46Z</dcterms:created>
  <dcterms:modified xsi:type="dcterms:W3CDTF">2022-09-09T00:43:23Z</dcterms:modified>
</cp:coreProperties>
</file>