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6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A869-2464-464E-BA4E-1B327E83A5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1EBC-C453-4CE4-906E-57B5D3221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438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A869-2464-464E-BA4E-1B327E83A5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1EBC-C453-4CE4-906E-57B5D3221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31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A869-2464-464E-BA4E-1B327E83A5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1EBC-C453-4CE4-906E-57B5D3221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45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A869-2464-464E-BA4E-1B327E83A5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1EBC-C453-4CE4-906E-57B5D3221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06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A869-2464-464E-BA4E-1B327E83A5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1EBC-C453-4CE4-906E-57B5D3221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266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A869-2464-464E-BA4E-1B327E83A5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1EBC-C453-4CE4-906E-57B5D3221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898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A869-2464-464E-BA4E-1B327E83A5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1EBC-C453-4CE4-906E-57B5D3221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792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A869-2464-464E-BA4E-1B327E83A5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1EBC-C453-4CE4-906E-57B5D3221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063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A869-2464-464E-BA4E-1B327E83A5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1EBC-C453-4CE4-906E-57B5D3221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5946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A869-2464-464E-BA4E-1B327E83A5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1EBC-C453-4CE4-906E-57B5D3221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886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A869-2464-464E-BA4E-1B327E83A5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11EBC-C453-4CE4-906E-57B5D3221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32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6A869-2464-464E-BA4E-1B327E83A56A}" type="datetimeFigureOut">
              <a:rPr lang="ru-RU" smtClean="0"/>
              <a:t>07.09.2022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11EBC-C453-4CE4-906E-57B5D32210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796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536196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9352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4211086"/>
              </p:ext>
            </p:extLst>
          </p:nvPr>
        </p:nvGraphicFramePr>
        <p:xfrm>
          <a:off x="838200" y="1073457"/>
          <a:ext cx="105156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8613">
                  <a:extLst>
                    <a:ext uri="{9D8B030D-6E8A-4147-A177-3AD203B41FA5}">
                      <a16:colId xmlns:a16="http://schemas.microsoft.com/office/drawing/2014/main" val="2798401719"/>
                    </a:ext>
                  </a:extLst>
                </a:gridCol>
                <a:gridCol w="7356987">
                  <a:extLst>
                    <a:ext uri="{9D8B030D-6E8A-4147-A177-3AD203B41FA5}">
                      <a16:colId xmlns:a16="http://schemas.microsoft.com/office/drawing/2014/main" val="39332610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768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10.00-10.10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Организационная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установка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928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10.10-10.25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Игра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805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10.25-12.30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Генерация трендов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486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12.30-14.00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Обед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932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14.00-14.10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Разбор карты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трендов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1555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14.10-14.40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стратегической цели 2032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502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14.40-16.10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Декомпозиция цели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772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16.10-16.45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Мировое</a:t>
                      </a:r>
                      <a:r>
                        <a:rPr lang="ru-RU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кафе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79174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16.45-16.50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Перерыв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7471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16.50-17.30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Доработка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0881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17.30-18.00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Представление работ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49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4548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201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Тренд = тенденция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39788" y="1651819"/>
            <a:ext cx="5157787" cy="45378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Тренды 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количества беспилотных автомобилей в мире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количества работников на удаленной работе в России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спроса на онлайн обучение в мире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6172199" y="1651819"/>
            <a:ext cx="5582265" cy="45378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тренды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количества «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спиннеров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в Якутске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популярности социальной сети «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Club House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в мире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количества разнообразных масок в мире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219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 написать тренд?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1870587" y="2059398"/>
            <a:ext cx="857865" cy="860324"/>
            <a:chOff x="1870587" y="2521974"/>
            <a:chExt cx="857865" cy="860324"/>
          </a:xfrm>
        </p:grpSpPr>
        <p:cxnSp>
          <p:nvCxnSpPr>
            <p:cNvPr id="10" name="Прямая со стрелкой 9"/>
            <p:cNvCxnSpPr/>
            <p:nvPr/>
          </p:nvCxnSpPr>
          <p:spPr>
            <a:xfrm flipV="1">
              <a:off x="1870587" y="2521974"/>
              <a:ext cx="857865" cy="855406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976284" y="2521974"/>
              <a:ext cx="752168" cy="860324"/>
            </a:xfrm>
            <a:prstGeom prst="straightConnector1">
              <a:avLst/>
            </a:prstGeom>
            <a:ln w="571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Прямоугольник 14"/>
          <p:cNvSpPr/>
          <p:nvPr/>
        </p:nvSpPr>
        <p:spPr>
          <a:xfrm>
            <a:off x="4188542" y="1941412"/>
            <a:ext cx="3480620" cy="1106129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блако 15"/>
          <p:cNvSpPr/>
          <p:nvPr/>
        </p:nvSpPr>
        <p:spPr>
          <a:xfrm>
            <a:off x="8627807" y="1690688"/>
            <a:ext cx="3126658" cy="1607575"/>
          </a:xfrm>
          <a:prstGeom prst="cloud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967863" y="3722131"/>
            <a:ext cx="27223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Рост/Спад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65074" y="3722131"/>
            <a:ext cx="33208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Что? (Чего?)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394723" y="3700535"/>
            <a:ext cx="16518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Где?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48316" y="5791660"/>
            <a:ext cx="33208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СОБЫТИЕ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Крест 21"/>
          <p:cNvSpPr/>
          <p:nvPr/>
        </p:nvSpPr>
        <p:spPr>
          <a:xfrm>
            <a:off x="5648634" y="4834323"/>
            <a:ext cx="693174" cy="663678"/>
          </a:xfrm>
          <a:prstGeom prst="plus">
            <a:avLst>
              <a:gd name="adj" fmla="val 429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8794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SMART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975258" cy="4351338"/>
          </a:xfrm>
        </p:spPr>
        <p:txBody>
          <a:bodyPr>
            <a:noAutofit/>
          </a:bodyPr>
          <a:lstStyle/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Specific: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Конкретный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Measurable: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Измеримый</a:t>
            </a:r>
          </a:p>
          <a:p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Attainable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Достижимый</a:t>
            </a:r>
          </a:p>
          <a:p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Relevant: 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Значимый</a:t>
            </a:r>
          </a:p>
          <a:p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bound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Ограниченный во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6008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117</Words>
  <Application>Microsoft Office PowerPoint</Application>
  <PresentationFormat>Широкоэкранный</PresentationFormat>
  <Paragraphs>45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Программа </vt:lpstr>
      <vt:lpstr>Тренд = тенденция </vt:lpstr>
      <vt:lpstr>Как  написать тренд?</vt:lpstr>
      <vt:lpstr>SMART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LG</dc:creator>
  <cp:lastModifiedBy>LG</cp:lastModifiedBy>
  <cp:revision>6</cp:revision>
  <dcterms:created xsi:type="dcterms:W3CDTF">2022-09-07T13:51:31Z</dcterms:created>
  <dcterms:modified xsi:type="dcterms:W3CDTF">2022-09-07T14:49:09Z</dcterms:modified>
</cp:coreProperties>
</file>