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2" r:id="rId5"/>
    <p:sldId id="270" r:id="rId6"/>
    <p:sldId id="271" r:id="rId7"/>
    <p:sldId id="263" r:id="rId8"/>
    <p:sldId id="264" r:id="rId9"/>
    <p:sldId id="265" r:id="rId10"/>
    <p:sldId id="266" r:id="rId11"/>
    <p:sldId id="267" r:id="rId12"/>
    <p:sldId id="269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E20"/>
    <a:srgbClr val="E0B249"/>
    <a:srgbClr val="283D25"/>
    <a:srgbClr val="39502A"/>
    <a:srgbClr val="F8B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F064-E38E-4F68-B69A-D508159A540A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233-A62E-483A-A2DB-6BE4BF86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F064-E38E-4F68-B69A-D508159A540A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233-A62E-483A-A2DB-6BE4BF86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F064-E38E-4F68-B69A-D508159A540A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233-A62E-483A-A2DB-6BE4BF86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F064-E38E-4F68-B69A-D508159A540A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233-A62E-483A-A2DB-6BE4BF86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F064-E38E-4F68-B69A-D508159A540A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233-A62E-483A-A2DB-6BE4BF86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F064-E38E-4F68-B69A-D508159A540A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233-A62E-483A-A2DB-6BE4BF86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F064-E38E-4F68-B69A-D508159A540A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233-A62E-483A-A2DB-6BE4BF86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F064-E38E-4F68-B69A-D508159A540A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233-A62E-483A-A2DB-6BE4BF86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F064-E38E-4F68-B69A-D508159A540A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233-A62E-483A-A2DB-6BE4BF86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F064-E38E-4F68-B69A-D508159A540A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233-A62E-483A-A2DB-6BE4BF86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F064-E38E-4F68-B69A-D508159A540A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233-A62E-483A-A2DB-6BE4BF86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EF064-E38E-4F68-B69A-D508159A540A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BE233-A62E-483A-A2DB-6BE4BF86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2243" y="1761498"/>
            <a:ext cx="522562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Волонтёрское движение в сфере физической культуры и спорта</a:t>
            </a:r>
          </a:p>
          <a:p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«Я РАСТУ СО СПОРТОМ»</a:t>
            </a: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Соболев Кирилл Сергеевич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7512" y="6237973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584" y="6290295"/>
            <a:ext cx="16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 К.С.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0103" y="384488"/>
            <a:ext cx="6919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/>
              <a:t>«Я РАСТУ СО СПОРТОМ» – уникальный детский спортивный клуб.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7708" y="6290295"/>
            <a:ext cx="76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44361" y="6101788"/>
            <a:ext cx="441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2F43B1-DA0E-274D-B6BB-1281691A5215}"/>
              </a:ext>
            </a:extLst>
          </p:cNvPr>
          <p:cNvSpPr/>
          <p:nvPr/>
        </p:nvSpPr>
        <p:spPr>
          <a:xfrm>
            <a:off x="3218606" y="62341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Детские спортивные секции в Фитнес Клубе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90E4C-E3B3-8A4E-8FB7-A03E9996F3F9}"/>
              </a:ext>
            </a:extLst>
          </p:cNvPr>
          <p:cNvSpPr txBox="1"/>
          <p:nvPr/>
        </p:nvSpPr>
        <p:spPr>
          <a:xfrm>
            <a:off x="3928435" y="1651521"/>
            <a:ext cx="628223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/>
              <a:t>Доп. программы к детским спортивным секциям</a:t>
            </a:r>
            <a:endParaRPr lang="ru-RU" sz="2200" dirty="0"/>
          </a:p>
          <a:p>
            <a:endParaRPr lang="ru-RU" sz="2200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8729B-F822-794B-890A-0CE8F40629D8}"/>
              </a:ext>
            </a:extLst>
          </p:cNvPr>
          <p:cNvSpPr txBox="1"/>
          <p:nvPr/>
        </p:nvSpPr>
        <p:spPr>
          <a:xfrm>
            <a:off x="508584" y="3103893"/>
            <a:ext cx="104152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r>
              <a:rPr lang="ru-RU" b="1" dirty="0"/>
              <a:t>Соревнования по различным </a:t>
            </a:r>
          </a:p>
          <a:p>
            <a:r>
              <a:rPr lang="ru-RU" b="1" dirty="0"/>
              <a:t>видам спорта.</a:t>
            </a:r>
            <a:endParaRPr lang="ru-RU" dirty="0"/>
          </a:p>
          <a:p>
            <a:endParaRPr lang="ru-RU" dirty="0"/>
          </a:p>
          <a:p>
            <a:r>
              <a:rPr lang="ru-RU" dirty="0"/>
              <a:t>Способствует укреплению интереса и </a:t>
            </a:r>
          </a:p>
          <a:p>
            <a:r>
              <a:rPr lang="ru-RU" dirty="0"/>
              <a:t>развитию дисциплин.</a:t>
            </a:r>
          </a:p>
        </p:txBody>
      </p:sp>
      <p:pic>
        <p:nvPicPr>
          <p:cNvPr id="14" name="Рисунок 13" descr="Изображение выглядит как человек, пол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056C0755-5E39-3047-A546-BAD3BE500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27" y="2299970"/>
            <a:ext cx="5496678" cy="3331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56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584" y="6290295"/>
            <a:ext cx="16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 К.С.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0103" y="384488"/>
            <a:ext cx="6919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/>
              <a:t>«Я РАСТУ СО СПОРТОМ» – уникальный детский спортивный клуб.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7708" y="6290295"/>
            <a:ext cx="76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44361" y="6101788"/>
            <a:ext cx="441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2F43B1-DA0E-274D-B6BB-1281691A5215}"/>
              </a:ext>
            </a:extLst>
          </p:cNvPr>
          <p:cNvSpPr/>
          <p:nvPr/>
        </p:nvSpPr>
        <p:spPr>
          <a:xfrm>
            <a:off x="3218606" y="62341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Детские спортивные секции в Фитнес Клубе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90E4C-E3B3-8A4E-8FB7-A03E9996F3F9}"/>
              </a:ext>
            </a:extLst>
          </p:cNvPr>
          <p:cNvSpPr txBox="1"/>
          <p:nvPr/>
        </p:nvSpPr>
        <p:spPr>
          <a:xfrm>
            <a:off x="3928435" y="1651521"/>
            <a:ext cx="628223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/>
              <a:t>Доп. программы к детским спортивным секциям</a:t>
            </a:r>
            <a:endParaRPr lang="ru-RU" sz="2200" dirty="0"/>
          </a:p>
          <a:p>
            <a:endParaRPr lang="ru-RU" sz="2200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8729B-F822-794B-890A-0CE8F40629D8}"/>
              </a:ext>
            </a:extLst>
          </p:cNvPr>
          <p:cNvSpPr txBox="1"/>
          <p:nvPr/>
        </p:nvSpPr>
        <p:spPr>
          <a:xfrm>
            <a:off x="262789" y="2309308"/>
            <a:ext cx="53673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r>
              <a:rPr lang="ru-RU" b="1" dirty="0"/>
              <a:t>Детский проект </a:t>
            </a:r>
          </a:p>
          <a:p>
            <a:r>
              <a:rPr lang="ru-RU" b="1" dirty="0"/>
              <a:t>МАМА ПАПА Я СПОРТИВНАЯ СЕМЬЯ.</a:t>
            </a:r>
          </a:p>
          <a:p>
            <a:endParaRPr lang="ru-RU" b="1" dirty="0"/>
          </a:p>
          <a:p>
            <a:pPr marL="285750" indent="-285750">
              <a:buFontTx/>
              <a:buChar char="-"/>
            </a:pPr>
            <a:r>
              <a:rPr lang="ru-RU" dirty="0"/>
              <a:t>привлечение дошкольников и их родителей</a:t>
            </a:r>
          </a:p>
          <a:p>
            <a:r>
              <a:rPr lang="ru-RU" dirty="0"/>
              <a:t>к регулярным занятиям физической культурой</a:t>
            </a:r>
          </a:p>
          <a:p>
            <a:r>
              <a:rPr lang="ru-RU" dirty="0"/>
              <a:t>и спортом;</a:t>
            </a:r>
          </a:p>
          <a:p>
            <a:pPr marL="285750" indent="-285750">
              <a:buFontTx/>
              <a:buChar char="-"/>
            </a:pPr>
            <a:r>
              <a:rPr lang="ru-RU" dirty="0"/>
              <a:t>укрепление семейных взаимоотношений </a:t>
            </a:r>
          </a:p>
          <a:p>
            <a:r>
              <a:rPr lang="ru-RU" dirty="0"/>
              <a:t>посредством физической культуры.</a:t>
            </a:r>
          </a:p>
          <a:p>
            <a:r>
              <a:rPr lang="ru-RU" dirty="0"/>
              <a:t>- Привлечение новых клиентов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C98858-6CB0-914F-B734-CB7E53B85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58" y="2174741"/>
            <a:ext cx="3140404" cy="33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584" y="6290295"/>
            <a:ext cx="16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 К.С.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0103" y="384488"/>
            <a:ext cx="6919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/>
              <a:t>«Я РАСТУ СО СПОРТОМ» – уникальный детский спортивный клуб.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7708" y="6290295"/>
            <a:ext cx="76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59922" y="6059462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2F43B1-DA0E-274D-B6BB-1281691A5215}"/>
              </a:ext>
            </a:extLst>
          </p:cNvPr>
          <p:cNvSpPr/>
          <p:nvPr/>
        </p:nvSpPr>
        <p:spPr>
          <a:xfrm>
            <a:off x="3218606" y="62341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Детские спортивные секции в Фитнес Клубе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90E4C-E3B3-8A4E-8FB7-A03E9996F3F9}"/>
              </a:ext>
            </a:extLst>
          </p:cNvPr>
          <p:cNvSpPr txBox="1"/>
          <p:nvPr/>
        </p:nvSpPr>
        <p:spPr>
          <a:xfrm>
            <a:off x="3928435" y="1651521"/>
            <a:ext cx="641323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/>
              <a:t>ВЫВОД</a:t>
            </a:r>
          </a:p>
          <a:p>
            <a:r>
              <a:rPr lang="ru-RU" sz="2200" b="1" dirty="0"/>
              <a:t>Приучать детей к спорту с раннего детства</a:t>
            </a:r>
          </a:p>
          <a:p>
            <a:r>
              <a:rPr lang="ru-RU" sz="2200" b="1" dirty="0"/>
              <a:t>- Это социально правильно и выгодно для страны!</a:t>
            </a:r>
            <a:endParaRPr lang="ru-RU" sz="2200" dirty="0"/>
          </a:p>
          <a:p>
            <a:endParaRPr lang="ru-RU" sz="2200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8729B-F822-794B-890A-0CE8F40629D8}"/>
              </a:ext>
            </a:extLst>
          </p:cNvPr>
          <p:cNvSpPr txBox="1"/>
          <p:nvPr/>
        </p:nvSpPr>
        <p:spPr>
          <a:xfrm>
            <a:off x="508584" y="2980047"/>
            <a:ext cx="10415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r>
              <a:rPr lang="ru-RU" b="1" dirty="0"/>
              <a:t>Тренируя детей мы не только увеличиваем здоровых и крепких граждан, но и тем самым поднимаем </a:t>
            </a:r>
            <a:r>
              <a:rPr lang="en-US" b="1" dirty="0"/>
              <a:t>% </a:t>
            </a:r>
            <a:r>
              <a:rPr lang="ru-RU" b="1" dirty="0"/>
              <a:t>проникновения населения занимающихся фитнесом и поднимаем интерес к физической-культуре, спорту и здоровому образу жизни. Что положительно влияет на развитие и потенциал государства. </a:t>
            </a:r>
          </a:p>
        </p:txBody>
      </p:sp>
    </p:spTree>
    <p:extLst>
      <p:ext uri="{BB962C8B-B14F-4D97-AF65-F5344CB8AC3E}">
        <p14:creationId xmlns:p14="http://schemas.microsoft.com/office/powerpoint/2010/main" val="380489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601701" y="3661296"/>
            <a:ext cx="3814453" cy="1569660"/>
            <a:chOff x="704445" y="1754592"/>
            <a:chExt cx="3814453" cy="156966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04445" y="1754592"/>
              <a:ext cx="381445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Соболев Кирилл Сергеевич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lnSpc>
                  <a:spcPct val="150000"/>
                </a:lnSpc>
              </a:pP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+7 984 108 70 73</a:t>
              </a:r>
            </a:p>
            <a:p>
              <a:pPr lvl="1">
                <a:lnSpc>
                  <a:spcPct val="150000"/>
                </a:lnSpc>
              </a:pP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Sobomev.sambo@mail.ru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10" y="2233381"/>
              <a:ext cx="262734" cy="30604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10" y="2662209"/>
              <a:ext cx="262734" cy="28059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524360-234D-9248-B7EC-03D06A913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10" y="283225"/>
            <a:ext cx="3583259" cy="5064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BCFDC2-40EA-CC4F-8272-CFF052E1C1D0}"/>
              </a:ext>
            </a:extLst>
          </p:cNvPr>
          <p:cNvSpPr txBox="1"/>
          <p:nvPr/>
        </p:nvSpPr>
        <p:spPr>
          <a:xfrm>
            <a:off x="400979" y="1888153"/>
            <a:ext cx="6862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АНО «Я РАСТУ СО СПОРТОМ»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Член Молодёжной палаты при Якутской городской думе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постоянной комиссии по физической культуре,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Спорту и патриотическому воспитанию.</a:t>
            </a:r>
          </a:p>
        </p:txBody>
      </p:sp>
    </p:spTree>
    <p:extLst>
      <p:ext uri="{BB962C8B-B14F-4D97-AF65-F5344CB8AC3E}">
        <p14:creationId xmlns:p14="http://schemas.microsoft.com/office/powerpoint/2010/main" val="119760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584" y="6290295"/>
            <a:ext cx="16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 К.С.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0103" y="384488"/>
            <a:ext cx="6919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/>
              <a:t>«Я РАСТУ СО СПОРТОМ» – уникальный детский спортивный клуб.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7708" y="6290295"/>
            <a:ext cx="76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44361" y="610178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2F43B1-DA0E-274D-B6BB-1281691A5215}"/>
              </a:ext>
            </a:extLst>
          </p:cNvPr>
          <p:cNvSpPr/>
          <p:nvPr/>
        </p:nvSpPr>
        <p:spPr>
          <a:xfrm>
            <a:off x="3218606" y="62341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Детские спортивные секции в Фитнес Клубе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B974F5-7FAC-F849-BC70-12D61C770BDB}"/>
              </a:ext>
            </a:extLst>
          </p:cNvPr>
          <p:cNvSpPr txBox="1"/>
          <p:nvPr/>
        </p:nvSpPr>
        <p:spPr>
          <a:xfrm>
            <a:off x="946899" y="2163337"/>
            <a:ext cx="110922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Цель:</a:t>
            </a:r>
          </a:p>
          <a:p>
            <a:endParaRPr lang="ru-RU" sz="2200" b="1" dirty="0"/>
          </a:p>
          <a:p>
            <a:pPr marL="457200" indent="-457200">
              <a:buAutoNum type="arabicPeriod"/>
            </a:pPr>
            <a:r>
              <a:rPr lang="ru-RU" sz="2200" b="1" dirty="0"/>
              <a:t>- Воспитание сильного здорового и крепкого поколения.</a:t>
            </a:r>
          </a:p>
          <a:p>
            <a:pPr marL="457200" indent="-457200">
              <a:buAutoNum type="arabicPeriod"/>
            </a:pPr>
            <a:r>
              <a:rPr lang="ru-RU" sz="2200" b="1" dirty="0"/>
              <a:t>- Пропаганда ЗОЖ среди детей и подростков (подрастающее поколение).</a:t>
            </a:r>
          </a:p>
          <a:p>
            <a:pPr marL="457200" indent="-457200">
              <a:buAutoNum type="arabicPeriod"/>
            </a:pPr>
            <a:r>
              <a:rPr lang="ru-RU" sz="2200" b="1" dirty="0"/>
              <a:t>- Патриотическое воспитание (национальные виды спорта САМБО).</a:t>
            </a:r>
          </a:p>
          <a:p>
            <a:pPr marL="457200" indent="-457200">
              <a:buAutoNum type="arabicPeriod"/>
            </a:pPr>
            <a:r>
              <a:rPr lang="ru-RU" sz="2200" b="1" dirty="0"/>
              <a:t>- Сформировать в детях и подростках правильную систему жизненных ценностей.</a:t>
            </a:r>
          </a:p>
          <a:p>
            <a:pPr marL="457200" indent="-457200">
              <a:buAutoNum type="arabicPeriod"/>
            </a:pPr>
            <a:r>
              <a:rPr lang="ru-RU" sz="2200" b="1" dirty="0"/>
              <a:t>- Профилактика алкоголизма и наркомании среди подрастающего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376520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584" y="6290295"/>
            <a:ext cx="16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 К.С.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0103" y="384488"/>
            <a:ext cx="6919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/>
              <a:t>«Я РАСТУ СО СПОРТОМ» – уникальный детский спортивный клуб.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7708" y="6290295"/>
            <a:ext cx="76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44361" y="6101788"/>
            <a:ext cx="441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2F43B1-DA0E-274D-B6BB-1281691A5215}"/>
              </a:ext>
            </a:extLst>
          </p:cNvPr>
          <p:cNvSpPr/>
          <p:nvPr/>
        </p:nvSpPr>
        <p:spPr>
          <a:xfrm>
            <a:off x="3218606" y="62341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Детские спортивные секции в Фитнес Клубе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90E4C-E3B3-8A4E-8FB7-A03E9996F3F9}"/>
              </a:ext>
            </a:extLst>
          </p:cNvPr>
          <p:cNvSpPr txBox="1"/>
          <p:nvPr/>
        </p:nvSpPr>
        <p:spPr>
          <a:xfrm>
            <a:off x="5010103" y="1661532"/>
            <a:ext cx="247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КОНЦЕПЦИЯ</a:t>
            </a:r>
            <a:endParaRPr lang="ru-RU" sz="2200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8729B-F822-794B-890A-0CE8F40629D8}"/>
              </a:ext>
            </a:extLst>
          </p:cNvPr>
          <p:cNvSpPr txBox="1"/>
          <p:nvPr/>
        </p:nvSpPr>
        <p:spPr>
          <a:xfrm>
            <a:off x="122664" y="2369418"/>
            <a:ext cx="11563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Итак, что же такое </a:t>
            </a:r>
            <a:r>
              <a:rPr lang="ru-RU" b="1" dirty="0"/>
              <a:t>«Я РАСТУ СО СПОРТОМ»?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- Общее физическое развитие: формирование интереса к здоровому образу жизни.</a:t>
            </a:r>
          </a:p>
          <a:p>
            <a:r>
              <a:rPr lang="ru-RU" dirty="0"/>
              <a:t>- Раскрытие творческого потенциала ребенка: занятия способствуют развитию памяти, внимания, фантазии и мелкой моторики.</a:t>
            </a:r>
          </a:p>
          <a:p>
            <a:r>
              <a:rPr lang="ru-RU" dirty="0"/>
              <a:t>- Я РАСТУ СО СПОРТОМ — это место, где учат быть сильными и ответственными.</a:t>
            </a:r>
          </a:p>
          <a:p>
            <a:r>
              <a:rPr lang="ru-RU" dirty="0"/>
              <a:t>- Мы обучаем навыкам, которые помогают противостоять давлению и организовывать свою жизнь. Это касается и успеваемости в школе — замотивированный ребенок обычно учится на «хорошо» и «отлично».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64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584" y="6290295"/>
            <a:ext cx="16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 К.С.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0103" y="384488"/>
            <a:ext cx="6919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/>
              <a:t>«Я РАСТУ СО СПОРТОМ» – уникальный детский спортивный клуб.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7708" y="6290295"/>
            <a:ext cx="76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44361" y="6101788"/>
            <a:ext cx="441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2F43B1-DA0E-274D-B6BB-1281691A5215}"/>
              </a:ext>
            </a:extLst>
          </p:cNvPr>
          <p:cNvSpPr/>
          <p:nvPr/>
        </p:nvSpPr>
        <p:spPr>
          <a:xfrm>
            <a:off x="3218606" y="62341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Детские спортивные секции в Фитнес Клубе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90E4C-E3B3-8A4E-8FB7-A03E9996F3F9}"/>
              </a:ext>
            </a:extLst>
          </p:cNvPr>
          <p:cNvSpPr txBox="1"/>
          <p:nvPr/>
        </p:nvSpPr>
        <p:spPr>
          <a:xfrm>
            <a:off x="5010103" y="1661532"/>
            <a:ext cx="314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КОНЦЕПЦИЯ</a:t>
            </a:r>
            <a:endParaRPr lang="ru-RU" sz="2200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8729B-F822-794B-890A-0CE8F40629D8}"/>
              </a:ext>
            </a:extLst>
          </p:cNvPr>
          <p:cNvSpPr txBox="1"/>
          <p:nvPr/>
        </p:nvSpPr>
        <p:spPr>
          <a:xfrm>
            <a:off x="122664" y="2369418"/>
            <a:ext cx="115638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- Тренеры Я РАСТУ СО СПОРТОМ — чемпионы и мастера спорта, участники и призеры различных соревнований. Имеющие большой опыт в спорте, </a:t>
            </a:r>
            <a:r>
              <a:rPr lang="ru-RU" dirty="0" err="1"/>
              <a:t>тренерстве</a:t>
            </a:r>
            <a:r>
              <a:rPr lang="ru-RU" dirty="0"/>
              <a:t> и педагогике.</a:t>
            </a:r>
          </a:p>
          <a:p>
            <a:r>
              <a:rPr lang="ru-RU" dirty="0"/>
              <a:t>- Работа тренера с </a:t>
            </a:r>
            <a:r>
              <a:rPr lang="ru-RU" b="1" i="1" dirty="0"/>
              <a:t>детьми. Понятие тренер = наставник. Наставники не только тренируют детей, но всерьез заняты воспитанием своих подопечных.</a:t>
            </a:r>
            <a:endParaRPr lang="ru-RU" dirty="0"/>
          </a:p>
          <a:p>
            <a:r>
              <a:rPr lang="ru-RU" dirty="0"/>
              <a:t>- Наша основная цель — это воспитать сильное, здоровое и крепкое поколение! Сформировать в детях и подростках правильную систему жизненных ценностей.</a:t>
            </a:r>
          </a:p>
          <a:p>
            <a:r>
              <a:rPr lang="ru-RU" dirty="0"/>
              <a:t>- На тренировках в детском клубе «Я РАСТУ СО СПОРТОМ» ребенок учится самозащите и развивается физически. Здесь он становится лидером, который уважает себя и других.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01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584" y="6290295"/>
            <a:ext cx="16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 К.С.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0103" y="384488"/>
            <a:ext cx="6919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/>
              <a:t>«Я РАСТУ СО СПОРТОМ» – уникальный детский спортивный клуб.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7708" y="6290295"/>
            <a:ext cx="76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44361" y="6101788"/>
            <a:ext cx="441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2F43B1-DA0E-274D-B6BB-1281691A5215}"/>
              </a:ext>
            </a:extLst>
          </p:cNvPr>
          <p:cNvSpPr/>
          <p:nvPr/>
        </p:nvSpPr>
        <p:spPr>
          <a:xfrm>
            <a:off x="3218606" y="62341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Детские спортивные секции в Фитнес Клубе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90E4C-E3B3-8A4E-8FB7-A03E9996F3F9}"/>
              </a:ext>
            </a:extLst>
          </p:cNvPr>
          <p:cNvSpPr txBox="1"/>
          <p:nvPr/>
        </p:nvSpPr>
        <p:spPr>
          <a:xfrm>
            <a:off x="5010103" y="1661532"/>
            <a:ext cx="314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КОНЦЕПЦИЯ</a:t>
            </a:r>
            <a:endParaRPr lang="ru-RU" sz="2200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8729B-F822-794B-890A-0CE8F40629D8}"/>
              </a:ext>
            </a:extLst>
          </p:cNvPr>
          <p:cNvSpPr txBox="1"/>
          <p:nvPr/>
        </p:nvSpPr>
        <p:spPr>
          <a:xfrm>
            <a:off x="122664" y="2369418"/>
            <a:ext cx="11563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Работа с трудными детьми и подростками.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Социальный лифт для детей из необеспеченных семей (пьющие родители и т.д.)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Социализация в обществе.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Профилактика преступлений (жизненные ценности).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14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584" y="6290295"/>
            <a:ext cx="16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 К.С.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0103" y="384488"/>
            <a:ext cx="6919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/>
              <a:t>«Я РАСТУ СО СПОРТОМ» – уникальный детский спортивный клуб.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7708" y="6290295"/>
            <a:ext cx="76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44361" y="6101788"/>
            <a:ext cx="441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2F43B1-DA0E-274D-B6BB-1281691A5215}"/>
              </a:ext>
            </a:extLst>
          </p:cNvPr>
          <p:cNvSpPr/>
          <p:nvPr/>
        </p:nvSpPr>
        <p:spPr>
          <a:xfrm>
            <a:off x="3218606" y="62341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Детские спортивные секции в Фитнес Клубе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90E4C-E3B3-8A4E-8FB7-A03E9996F3F9}"/>
              </a:ext>
            </a:extLst>
          </p:cNvPr>
          <p:cNvSpPr txBox="1"/>
          <p:nvPr/>
        </p:nvSpPr>
        <p:spPr>
          <a:xfrm>
            <a:off x="5010103" y="1661532"/>
            <a:ext cx="314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КОНЦЕПЦИЯ</a:t>
            </a:r>
            <a:endParaRPr lang="ru-RU" sz="2200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8729B-F822-794B-890A-0CE8F40629D8}"/>
              </a:ext>
            </a:extLst>
          </p:cNvPr>
          <p:cNvSpPr txBox="1"/>
          <p:nvPr/>
        </p:nvSpPr>
        <p:spPr>
          <a:xfrm>
            <a:off x="122664" y="2369418"/>
            <a:ext cx="11563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Россия занимает первое место по числу брошенных детей, по числу курящих, по детскому алкоголизму.</a:t>
            </a:r>
          </a:p>
          <a:p>
            <a:pPr marL="285750" indent="-285750">
              <a:buFontTx/>
              <a:buChar char="-"/>
            </a:pPr>
            <a:r>
              <a:rPr lang="ru-RU" dirty="0"/>
              <a:t>80-90</a:t>
            </a:r>
            <a:r>
              <a:rPr lang="en-US" dirty="0"/>
              <a:t>%</a:t>
            </a:r>
            <a:r>
              <a:rPr lang="ru-RU" dirty="0"/>
              <a:t> детей социальные сироты, чьи родители лишены родительских прав из-за алкоголя и наркомании.</a:t>
            </a:r>
          </a:p>
          <a:p>
            <a:pPr marL="285750" indent="-285750">
              <a:buFontTx/>
              <a:buChar char="-"/>
            </a:pPr>
            <a:r>
              <a:rPr lang="ru-RU" dirty="0"/>
              <a:t>60</a:t>
            </a:r>
            <a:r>
              <a:rPr lang="en-US" dirty="0"/>
              <a:t>% </a:t>
            </a:r>
            <a:r>
              <a:rPr lang="ru-RU" dirty="0"/>
              <a:t>подвергаются </a:t>
            </a:r>
            <a:r>
              <a:rPr lang="ru-RU" dirty="0" err="1"/>
              <a:t>алко</a:t>
            </a:r>
            <a:r>
              <a:rPr lang="ru-RU" dirty="0"/>
              <a:t> и </a:t>
            </a:r>
            <a:r>
              <a:rPr lang="ru-RU" dirty="0" err="1"/>
              <a:t>нарко</a:t>
            </a:r>
            <a:r>
              <a:rPr lang="ru-RU" dirty="0"/>
              <a:t> зависимости.</a:t>
            </a:r>
          </a:p>
          <a:p>
            <a:pPr marL="285750" indent="-285750">
              <a:buFontTx/>
              <a:buChar char="-"/>
            </a:pPr>
            <a:r>
              <a:rPr lang="ru-RU" dirty="0"/>
              <a:t>20</a:t>
            </a:r>
            <a:r>
              <a:rPr lang="en-US" dirty="0"/>
              <a:t>% </a:t>
            </a:r>
            <a:r>
              <a:rPr lang="ru-RU" dirty="0"/>
              <a:t>попадают в тюрьмы, связывают свою жизнь с преступной деятельностью.</a:t>
            </a:r>
          </a:p>
          <a:p>
            <a:pPr marL="285750" indent="-285750">
              <a:buFontTx/>
              <a:buChar char="-"/>
            </a:pPr>
            <a:r>
              <a:rPr lang="ru-RU" dirty="0"/>
              <a:t>10</a:t>
            </a:r>
            <a:r>
              <a:rPr lang="en-US" dirty="0"/>
              <a:t>% </a:t>
            </a:r>
            <a:r>
              <a:rPr lang="ru-RU" dirty="0"/>
              <a:t>заканчивают жизнь самоубийством. 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b="1" dirty="0"/>
              <a:t> Мы в силах поменять эту статистику!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45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584" y="6290295"/>
            <a:ext cx="16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 К.С.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0103" y="384488"/>
            <a:ext cx="6919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/>
              <a:t>«Я РАСТУ СО СПОРТОМ» – уникальный детский спортивный клуб.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7708" y="6290295"/>
            <a:ext cx="76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44361" y="6101788"/>
            <a:ext cx="441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2F43B1-DA0E-274D-B6BB-1281691A5215}"/>
              </a:ext>
            </a:extLst>
          </p:cNvPr>
          <p:cNvSpPr/>
          <p:nvPr/>
        </p:nvSpPr>
        <p:spPr>
          <a:xfrm>
            <a:off x="3218606" y="62341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Детские спортивные секции в Фитнес Клубе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90E4C-E3B3-8A4E-8FB7-A03E9996F3F9}"/>
              </a:ext>
            </a:extLst>
          </p:cNvPr>
          <p:cNvSpPr txBox="1"/>
          <p:nvPr/>
        </p:nvSpPr>
        <p:spPr>
          <a:xfrm>
            <a:off x="5010103" y="1661532"/>
            <a:ext cx="3721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КЛАССИФИКАЦИЯ</a:t>
            </a:r>
            <a:endParaRPr lang="ru-RU" sz="2200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8729B-F822-794B-890A-0CE8F40629D8}"/>
              </a:ext>
            </a:extLst>
          </p:cNvPr>
          <p:cNvSpPr txBox="1"/>
          <p:nvPr/>
        </p:nvSpPr>
        <p:spPr>
          <a:xfrm>
            <a:off x="122664" y="2369418"/>
            <a:ext cx="11563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/>
              <a:t>Фитнес-услуги для детей и подростков классифицируют на:</a:t>
            </a:r>
            <a:br>
              <a:rPr lang="ru-RU" b="1" dirty="0"/>
            </a:br>
            <a:endParaRPr lang="ru-RU" dirty="0"/>
          </a:p>
          <a:p>
            <a:r>
              <a:rPr lang="ru-RU" dirty="0"/>
              <a:t>- реабилитационные;</a:t>
            </a:r>
            <a:br>
              <a:rPr lang="ru-RU" dirty="0"/>
            </a:br>
            <a:endParaRPr lang="ru-RU" dirty="0"/>
          </a:p>
          <a:p>
            <a:r>
              <a:rPr lang="ru-RU" dirty="0"/>
              <a:t>- оздоровительные;</a:t>
            </a:r>
            <a:br>
              <a:rPr lang="ru-RU" dirty="0"/>
            </a:br>
            <a:endParaRPr lang="ru-RU" dirty="0"/>
          </a:p>
          <a:p>
            <a:r>
              <a:rPr lang="ru-RU" dirty="0"/>
              <a:t>- соревновательные.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62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584" y="6290295"/>
            <a:ext cx="16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 К.С.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0103" y="384488"/>
            <a:ext cx="6919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/>
              <a:t>«Я РАСТУ СО СПОРТОМ» – уникальный детский спортивный клуб.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7708" y="6290295"/>
            <a:ext cx="76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44361" y="6101788"/>
            <a:ext cx="441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2F43B1-DA0E-274D-B6BB-1281691A5215}"/>
              </a:ext>
            </a:extLst>
          </p:cNvPr>
          <p:cNvSpPr/>
          <p:nvPr/>
        </p:nvSpPr>
        <p:spPr>
          <a:xfrm>
            <a:off x="3218606" y="62341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Детские спортивные секции в Фитнес Клубе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90E4C-E3B3-8A4E-8FB7-A03E9996F3F9}"/>
              </a:ext>
            </a:extLst>
          </p:cNvPr>
          <p:cNvSpPr txBox="1"/>
          <p:nvPr/>
        </p:nvSpPr>
        <p:spPr>
          <a:xfrm>
            <a:off x="3962026" y="1528918"/>
            <a:ext cx="70109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Услуги проекта «Я РАСТУ СО СПОРТОМ». </a:t>
            </a:r>
          </a:p>
          <a:p>
            <a:r>
              <a:rPr lang="ru-RU" sz="2200" b="1" dirty="0"/>
              <a:t>Программы детского подросткового Клуба.</a:t>
            </a:r>
            <a:endParaRPr lang="ru-RU" sz="2200" dirty="0"/>
          </a:p>
          <a:p>
            <a:endParaRPr lang="ru-RU" sz="2200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8729B-F822-794B-890A-0CE8F40629D8}"/>
              </a:ext>
            </a:extLst>
          </p:cNvPr>
          <p:cNvSpPr txBox="1"/>
          <p:nvPr/>
        </p:nvSpPr>
        <p:spPr>
          <a:xfrm>
            <a:off x="156117" y="2005095"/>
            <a:ext cx="1041523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1600" dirty="0"/>
            </a:br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по абонементам - занятия в группах;</a:t>
            </a:r>
            <a:br>
              <a:rPr lang="ru-RU" sz="1600" dirty="0"/>
            </a:b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в виде клип-карт - персональные фитнес-программы;</a:t>
            </a:r>
            <a:br>
              <a:rPr lang="ru-RU" sz="1600" dirty="0"/>
            </a:b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в виде единичной фитнес-услуги – разовая, разовая персональная тренировка;</a:t>
            </a:r>
            <a:br>
              <a:rPr lang="ru-RU" sz="1600" dirty="0"/>
            </a:br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b="1" dirty="0"/>
              <a:t>Социальные программы, бесплатные льготные места (для категории граждан).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10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584" y="6290295"/>
            <a:ext cx="16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 К.С.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0103" y="384488"/>
            <a:ext cx="6919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/>
              <a:t>«Я РАСТУ СО СПОРТОМ» – уникальный детский спортивный клуб.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7708" y="6290295"/>
            <a:ext cx="76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44361" y="6101788"/>
            <a:ext cx="441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2F43B1-DA0E-274D-B6BB-1281691A5215}"/>
              </a:ext>
            </a:extLst>
          </p:cNvPr>
          <p:cNvSpPr/>
          <p:nvPr/>
        </p:nvSpPr>
        <p:spPr>
          <a:xfrm>
            <a:off x="3218606" y="62341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Детские спортивные секции в Фитнес Клубе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90E4C-E3B3-8A4E-8FB7-A03E9996F3F9}"/>
              </a:ext>
            </a:extLst>
          </p:cNvPr>
          <p:cNvSpPr txBox="1"/>
          <p:nvPr/>
        </p:nvSpPr>
        <p:spPr>
          <a:xfrm>
            <a:off x="3928435" y="1651521"/>
            <a:ext cx="628223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/>
              <a:t>Доп. программы к детским спортивным секциям</a:t>
            </a:r>
            <a:endParaRPr lang="ru-RU" sz="2200" dirty="0"/>
          </a:p>
          <a:p>
            <a:endParaRPr lang="ru-RU" sz="2200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8729B-F822-794B-890A-0CE8F40629D8}"/>
              </a:ext>
            </a:extLst>
          </p:cNvPr>
          <p:cNvSpPr txBox="1"/>
          <p:nvPr/>
        </p:nvSpPr>
        <p:spPr>
          <a:xfrm>
            <a:off x="508584" y="3485155"/>
            <a:ext cx="104152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r>
              <a:rPr lang="ru-RU" sz="1600" dirty="0"/>
              <a:t>- </a:t>
            </a:r>
            <a:r>
              <a:rPr lang="ru-RU" b="1" dirty="0"/>
              <a:t>Детский спортивный лагерь.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B8CA56-2F50-D541-9512-82DB00890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41" y="2012820"/>
            <a:ext cx="5579627" cy="3467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741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</TotalTime>
  <Words>880</Words>
  <Application>Microsoft Macintosh PowerPoint</Application>
  <PresentationFormat>Широкоэкранный</PresentationFormat>
  <Paragraphs>134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Роза Саргсян</dc:title>
  <dc:creator>Шурпик Глеб</dc:creator>
  <cp:lastModifiedBy>Кирилл Соболев</cp:lastModifiedBy>
  <cp:revision>94</cp:revision>
  <dcterms:created xsi:type="dcterms:W3CDTF">2020-11-03T11:01:30Z</dcterms:created>
  <dcterms:modified xsi:type="dcterms:W3CDTF">2022-09-08T05:00:28Z</dcterms:modified>
</cp:coreProperties>
</file>