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FFFFFF"/>
    <a:srgbClr val="1D1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651"/>
  </p:normalViewPr>
  <p:slideViewPr>
    <p:cSldViewPr snapToGrid="0" snapToObjects="1">
      <p:cViewPr varScale="1">
        <p:scale>
          <a:sx n="71" d="100"/>
          <a:sy n="71" d="100"/>
        </p:scale>
        <p:origin x="702" y="60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AE96-DC86-8945-9073-2DE13DEE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FB00-1290-4E40-BC73-C7693F2F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FE9-ABD1-6540-91A9-BEE433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ECB7B-5BEE-E14A-94BA-36028BE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2241-7FA4-944D-B68C-19CF51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6242-1A60-164E-942C-BAA6E168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80A18-2DC3-4A49-BB2C-A19EBF5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B5D74-3290-F24F-8653-D7DCC50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61995-D944-4F4F-AAAE-8628478F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EA914-5E73-C140-978F-AFA229ED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319B8-FA2C-9C48-8D43-F0BF646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ED009-8D33-5B4C-B2AF-1A8213A0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70D7B-931B-E644-80C2-0CCDD3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D562-FCF3-E64C-BFFF-968C230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3181-F511-3A4F-88B6-8C98D82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B6B0-A4F6-3B45-9F9B-0776502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3180C-4DB0-4B4C-8D88-B1718E83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07316-F3F9-0A4F-BDE9-5EE0931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2FC15-01DC-1046-B9AA-B803CF1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D9B58-A8F6-954C-99F2-E9C8839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C56B-7BD7-B146-A75E-9FAC777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FA4F-FA73-8B44-9802-13EADCD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10A-3CAF-C74A-82DF-519C1E0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B6EE-682B-D941-9A75-8A7C4F6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FA12-975B-6A48-9A4A-347DF66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0BDA0-9F5A-534C-9514-E431E3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7541-F2AA-4344-BB5D-A0EC8D318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DF3EA-5ED3-F344-BAFF-9E2AF815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3705-C791-1C4B-9FFC-FA538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8E5A7-4192-E04A-8731-72C746CE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8F4D8-8321-8345-9C80-598DD6B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9F09-72E3-F240-984A-B93E55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C2AEF-EFED-8141-8EC7-4906227E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7D97-CED1-BB4A-9061-15CF73C6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0D498-E165-E446-8A2B-AEFFF4CC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D8EF4-F50F-E942-94C7-A7BA8E38C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AEC82-7056-CF4E-8091-60A5DB7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0AA64-EC84-7846-862C-92230034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B50C-ABE8-6544-A005-AEF7051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ED4D-2F0D-CA4B-802E-2DE068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A4D7B-4C73-504C-BBFE-49D3D9A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F6D4E-9C2C-D44F-8352-A6C49DD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2CD6F-0B5B-6C4D-ACA3-AAF89980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05DB1A-AC0B-C147-AC45-C77B41B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E5F30-1667-034B-8D3B-7F3EC51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0956B-CEF6-B84C-BF90-5A9842CF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95F4-B2B9-264B-B261-E7D33CA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A485D-3DE1-D849-BB51-2010FD71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FCC22-FBD0-1645-ADBB-2C0206C2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4E08-02A8-7846-A699-E978AFB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3BB73-84B9-3A4B-A530-2DA2109E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553-0871-2C4C-826F-16907D87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359B-1E21-CD4C-9A01-8DB2DB83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15717-AF2E-FF41-B259-5B5819BC4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A98A-B497-E443-BE66-62A9C55F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BB99B-DD0E-FD44-8E25-132EFFD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511BA-4597-E648-B31D-B7DB9794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D76C-3BB4-A647-AF1B-14C9FE3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D10E-E093-6040-B710-F0CA6F6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6086-5E49-C046-91D3-820CF372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11CD-94E2-9D41-A1D8-4D8D430A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41492-E277-124A-BE68-635CCC7A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37DB5-9B0E-9A46-9665-36C89752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37A638-A642-D34A-127C-247DB29653D1}"/>
              </a:ext>
            </a:extLst>
          </p:cNvPr>
          <p:cNvSpPr txBox="1"/>
          <p:nvPr/>
        </p:nvSpPr>
        <p:spPr>
          <a:xfrm>
            <a:off x="1610008" y="1043978"/>
            <a:ext cx="897198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</a:t>
            </a:r>
            <a:r>
              <a:rPr kumimoji="0" lang="ru-RU" sz="2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«Создание и развитие современной инфраструктуры общего образования как основное условие повышения качества образования в школе»</a:t>
            </a: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cap="all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cap="all" dirty="0">
              <a:solidFill>
                <a:prstClr val="black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Спикер: Шарапова Л.Н.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14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09D97-E487-8B3D-4A30-6D62016CC22D}"/>
              </a:ext>
            </a:extLst>
          </p:cNvPr>
          <p:cNvSpPr txBox="1"/>
          <p:nvPr/>
        </p:nvSpPr>
        <p:spPr>
          <a:xfrm>
            <a:off x="1566249" y="1158844"/>
            <a:ext cx="949708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современной инфраструктуры</a:t>
            </a:r>
          </a:p>
          <a:p>
            <a:endParaRPr kumimoji="0" lang="ru-RU" sz="280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образовательной среды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качества образования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конкурентоспособности школ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Обновление среды существующих школ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Wingdings" panose="05000000000000000000" pitchFamily="2" charset="2"/>
              <a:buChar char="ü"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3200" b="1" cap="all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1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5E08BB-9C0A-1C8E-9AAE-F8652CFF2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0" y="155152"/>
            <a:ext cx="8184333" cy="669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37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809D97-E487-8B3D-4A30-6D62016CC22D}"/>
              </a:ext>
            </a:extLst>
          </p:cNvPr>
          <p:cNvSpPr txBox="1"/>
          <p:nvPr/>
        </p:nvSpPr>
        <p:spPr>
          <a:xfrm>
            <a:off x="1566249" y="1158844"/>
            <a:ext cx="94970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Характеристика школьной инфраструктуры</a:t>
            </a:r>
          </a:p>
          <a:p>
            <a:pPr algn="ctr"/>
            <a:r>
              <a:rPr lang="ru-RU" sz="3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             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23CDC627-0012-1DC6-60A8-3CCA423FC37D}"/>
              </a:ext>
            </a:extLst>
          </p:cNvPr>
          <p:cNvCxnSpPr>
            <a:cxnSpLocks/>
          </p:cNvCxnSpPr>
          <p:nvPr/>
        </p:nvCxnSpPr>
        <p:spPr>
          <a:xfrm flipH="1">
            <a:off x="3871245" y="2145671"/>
            <a:ext cx="1207749" cy="1268329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8B8CE42-FA4D-3045-F4D0-C561726FCC54}"/>
              </a:ext>
            </a:extLst>
          </p:cNvPr>
          <p:cNvCxnSpPr>
            <a:cxnSpLocks/>
          </p:cNvCxnSpPr>
          <p:nvPr/>
        </p:nvCxnSpPr>
        <p:spPr>
          <a:xfrm>
            <a:off x="6738994" y="2145671"/>
            <a:ext cx="1273323" cy="1283329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F35721-7E9D-FE8F-8B07-7BE7F1A703BC}"/>
              </a:ext>
            </a:extLst>
          </p:cNvPr>
          <p:cNvSpPr/>
          <p:nvPr/>
        </p:nvSpPr>
        <p:spPr>
          <a:xfrm>
            <a:off x="2281727" y="3465270"/>
            <a:ext cx="3016666" cy="1478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Ресурсы  (кадры, методическая деятельность, финансовое обеспечение, МТБ)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B4EA1C-586F-744C-222E-572E214F45A5}"/>
              </a:ext>
            </a:extLst>
          </p:cNvPr>
          <p:cNvSpPr/>
          <p:nvPr/>
        </p:nvSpPr>
        <p:spPr>
          <a:xfrm>
            <a:off x="6893608" y="3465270"/>
            <a:ext cx="3273434" cy="1478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solidFill>
              <a:srgbClr val="9ACD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Образовательная среда (безопасность, адаптивность, информативность, интеллектуальность, доступность)</a:t>
            </a:r>
          </a:p>
        </p:txBody>
      </p:sp>
    </p:spTree>
    <p:extLst>
      <p:ext uri="{BB962C8B-B14F-4D97-AF65-F5344CB8AC3E}">
        <p14:creationId xmlns:p14="http://schemas.microsoft.com/office/powerpoint/2010/main" val="399466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8659B0-945E-5054-E472-F44587AF3C13}"/>
              </a:ext>
            </a:extLst>
          </p:cNvPr>
          <p:cNvSpPr/>
          <p:nvPr/>
        </p:nvSpPr>
        <p:spPr>
          <a:xfrm>
            <a:off x="2560506" y="3852498"/>
            <a:ext cx="2213809" cy="1122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8EB5ADF7-82DB-D739-0E40-E719818CF787}"/>
              </a:ext>
            </a:extLst>
          </p:cNvPr>
          <p:cNvSpPr/>
          <p:nvPr/>
        </p:nvSpPr>
        <p:spPr>
          <a:xfrm>
            <a:off x="4307940" y="1484273"/>
            <a:ext cx="3576119" cy="15212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69C40F1-9807-A749-4188-A47F7A05D669}"/>
              </a:ext>
            </a:extLst>
          </p:cNvPr>
          <p:cNvCxnSpPr>
            <a:stCxn id="2" idx="3"/>
          </p:cNvCxnSpPr>
          <p:nvPr/>
        </p:nvCxnSpPr>
        <p:spPr>
          <a:xfrm flipH="1">
            <a:off x="3692305" y="2782724"/>
            <a:ext cx="1139346" cy="1046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812C771-066B-C8FB-15F4-5E325AD96FEF}"/>
              </a:ext>
            </a:extLst>
          </p:cNvPr>
          <p:cNvCxnSpPr>
            <a:cxnSpLocks/>
          </p:cNvCxnSpPr>
          <p:nvPr/>
        </p:nvCxnSpPr>
        <p:spPr>
          <a:xfrm flipH="1">
            <a:off x="6122405" y="2978591"/>
            <a:ext cx="4527" cy="9506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F7144F6-068E-33EC-18B3-D2ED56BF164B}"/>
              </a:ext>
            </a:extLst>
          </p:cNvPr>
          <p:cNvCxnSpPr>
            <a:cxnSpLocks/>
          </p:cNvCxnSpPr>
          <p:nvPr/>
        </p:nvCxnSpPr>
        <p:spPr>
          <a:xfrm>
            <a:off x="7417687" y="2782724"/>
            <a:ext cx="1321806" cy="1046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C225717-DA6B-46BE-E10B-4FF8B19BFD70}"/>
              </a:ext>
            </a:extLst>
          </p:cNvPr>
          <p:cNvSpPr/>
          <p:nvPr/>
        </p:nvSpPr>
        <p:spPr>
          <a:xfrm>
            <a:off x="5298023" y="3852498"/>
            <a:ext cx="2062328" cy="1099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D6F958-A808-35F8-EECE-3E7D200C7B12}"/>
              </a:ext>
            </a:extLst>
          </p:cNvPr>
          <p:cNvSpPr/>
          <p:nvPr/>
        </p:nvSpPr>
        <p:spPr>
          <a:xfrm>
            <a:off x="7884059" y="3829368"/>
            <a:ext cx="2509319" cy="11228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средства массовой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952497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73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User</cp:lastModifiedBy>
  <cp:revision>9</cp:revision>
  <dcterms:created xsi:type="dcterms:W3CDTF">2022-09-05T09:21:46Z</dcterms:created>
  <dcterms:modified xsi:type="dcterms:W3CDTF">2022-09-09T00:30:50Z</dcterms:modified>
</cp:coreProperties>
</file>