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257" userDrawn="1">
          <p15:clr>
            <a:srgbClr val="A4A3A4"/>
          </p15:clr>
        </p15:guide>
        <p15:guide id="3" pos="710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DB7"/>
    <a:srgbClr val="FFFFFF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/>
    <p:restoredTop sz="94651"/>
  </p:normalViewPr>
  <p:slideViewPr>
    <p:cSldViewPr snapToGrid="0" snapToObjects="1">
      <p:cViewPr varScale="1">
        <p:scale>
          <a:sx n="71" d="100"/>
          <a:sy n="71" d="100"/>
        </p:scale>
        <p:origin x="702" y="60"/>
      </p:cViewPr>
      <p:guideLst>
        <p:guide orient="horz" pos="391"/>
        <p:guide pos="257"/>
        <p:guide pos="7106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5AE96-DC86-8945-9073-2DE13DEE3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90FB00-1290-4E40-BC73-C7693F2F6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DA4FE9-ABD1-6540-91A9-BEE4334B1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7ECB7B-5BEE-E14A-94BA-36028BE9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A22241-7FA4-944D-B68C-19CF51AE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75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A6242-1A60-164E-942C-BAA6E168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A80A18-2DC3-4A49-BB2C-A19EBF59A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EB5D74-3290-F24F-8653-D7DCC50E6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E61995-D944-4F4F-AAAE-8628478F2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DEA914-5E73-C140-978F-AFA229ED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98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1319B8-FA2C-9C48-8D43-F0BF646A9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7ED009-8D33-5B4C-B2AF-1A8213A06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D70D7B-931B-E644-80C2-0CCDD3E1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ED562-FCF3-E64C-BFFF-968C2301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923181-F511-3A4F-88B6-8C98D82D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59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5B6B0-A4F6-3B45-9F9B-07765021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73180C-4DB0-4B4C-8D88-B1718E83E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07316-F3F9-0A4F-BDE9-5EE09310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2FC15-01DC-1046-B9AA-B803CF154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DD9B58-A8F6-954C-99F2-E9C88390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62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BC56B-7BD7-B146-A75E-9FAC77791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F6FA4F-FA73-8B44-9802-13EADCDC2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26810A-3CAF-C74A-82DF-519C1E0F4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1B6EE-682B-D941-9A75-8A7C4F64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7FA12-975B-6A48-9A4A-347DF66C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3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0BDA0-9F5A-534C-9514-E431E367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EC7541-F2AA-4344-BB5D-A0EC8D318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BDF3EA-5ED3-F344-BAFF-9E2AF8157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E3705-C791-1C4B-9FFC-FA538E27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D8E5A7-4192-E04A-8731-72C746CE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88F4D8-8321-8345-9C80-598DD6BC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03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A9F09-72E3-F240-984A-B93E55B30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5C2AEF-EFED-8141-8EC7-4906227E1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627D97-CED1-BB4A-9061-15CF73C6B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B0D498-E165-E446-8A2B-AEFFF4CCA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1D8EF4-F50F-E942-94C7-A7BA8E38CC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2AEC82-7056-CF4E-8091-60A5DB7F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60AA64-EC84-7846-862C-92230034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54B50C-ABE8-6544-A005-AEF70516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8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CED4D-2F0D-CA4B-802E-2DE06896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2A4D7B-4C73-504C-BBFE-49D3D9A8B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6F6D4E-9C2C-D44F-8352-A6C49DD8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02CD6F-0B5B-6C4D-ACA3-AAF89980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2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05DB1A-AC0B-C147-AC45-C77B41BD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BE5F30-1667-034B-8D3B-7F3EC51C7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E0956B-CEF6-B84C-BF90-5A9842CF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97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F95F4-B2B9-264B-B261-E7D33CA8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DA485D-3DE1-D849-BB51-2010FD71C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BFCC22-FBD0-1645-ADBB-2C0206C24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224E08-02A8-7846-A699-E978AFBA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03BB73-84B9-3A4B-A530-2DA2109E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A26553-0871-2C4C-826F-16907D87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88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C359B-1E21-CD4C-9A01-8DB2DB83C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815717-AF2E-FF41-B259-5B5819BC4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17A98A-B497-E443-BE66-62A9C55F2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1BB99B-DD0E-FD44-8E25-132EFFDD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C511BA-4597-E648-B31D-B7DB9794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3BD76C-3BB4-A647-AF1B-14C9FE375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66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D10E-E093-6040-B710-F0CA6F6AC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8C6086-5E49-C046-91D3-820CF3725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CD11CD-94E2-9D41-A1D8-4D8D430A4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941492-E277-124A-BE68-635CCC7A3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F37DB5-9B0E-9A46-9665-36C89752E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48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97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765A53-D3C0-484B-8507-555D8ED23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764" y="5609634"/>
            <a:ext cx="1754823" cy="8888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91" y="228055"/>
            <a:ext cx="1058005" cy="11585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592" y="2038610"/>
            <a:ext cx="390207" cy="39020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581" y="3255846"/>
            <a:ext cx="390178" cy="39017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581" y="2640826"/>
            <a:ext cx="390178" cy="39017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581" y="3881226"/>
            <a:ext cx="390178" cy="39017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581" y="4465663"/>
            <a:ext cx="390178" cy="39017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581" y="4999134"/>
            <a:ext cx="390178" cy="39017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807" y="5539516"/>
            <a:ext cx="390178" cy="39017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807" y="6055005"/>
            <a:ext cx="390178" cy="39017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683015" y="1973178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52871" y="2605082"/>
            <a:ext cx="186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52871" y="3194638"/>
            <a:ext cx="2255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ТВОРЧЕСТВО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73467" y="3820248"/>
            <a:ext cx="2315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52871" y="4397978"/>
            <a:ext cx="3224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ПРОФОРИЕНТАЦИЯ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61879" y="4936322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2871" y="5486095"/>
            <a:ext cx="33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ШКОЛЬНЫЙ КЛИМАТ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652871" y="6040822"/>
            <a:ext cx="4388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СРЕДА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54628" y="205551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«Школа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России» позволит воссоздать по всей России единое образовательное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пространство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Минпросвещения Росси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083" y="3665433"/>
            <a:ext cx="3457681" cy="168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4331" y="549817"/>
            <a:ext cx="734631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765A53-D3C0-484B-8507-555D8ED23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292" y="5310554"/>
            <a:ext cx="2345295" cy="1187916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399709" y="1403339"/>
            <a:ext cx="616245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МЕХАНИЗМОВ СИНХРОНИЗАЦИИ И ВЗАИМОДЕЙСТВИЯ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И УЧЕБНЫХ ПРОЦЕССОВ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СУЩЕСТВУЮЩЕЙ СИСТЕМЕ ШКОЛЬНОГО ОБРАЗОВАНИЯ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НОРМАТИВНЫХ И МЕТОДИЧЕСКИХ ДОКУМЕНТОВ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МОТИВИРУЮЩИХ ИНСТРУМЕНТОВ САМОРАЗВИТИЯ И РОСТА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ОБЩЕОБРАЗОВАТЕЛЬНЫХ ОРГАНИЗАЦИЙ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750552" y="3408522"/>
            <a:ext cx="1030941" cy="236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150470" y="2649834"/>
            <a:ext cx="36702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Доступное и </a:t>
            </a:r>
            <a:endParaRPr lang="ru-RU" sz="3600" b="1" dirty="0" smtClean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качественное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образование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49609" y="1280440"/>
            <a:ext cx="4053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СТРАТЕГИЯ 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СОЦИАЛЬНО-ЭКОНОМИЧЕСКОГО РАЗВИТИЯ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ГОРОДСКОГО ОКРУГА "ГОРОД ЯКУТСК" НА ПЕРИОД ДО 2032 ГОДА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34" y="145706"/>
            <a:ext cx="1039778" cy="11347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6184" y="442363"/>
            <a:ext cx="734022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8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68</Words>
  <Application>Microsoft Office PowerPoint</Application>
  <PresentationFormat>Широкоэкранный</PresentationFormat>
  <Paragraphs>25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Егоров</dc:creator>
  <cp:lastModifiedBy>User</cp:lastModifiedBy>
  <cp:revision>14</cp:revision>
  <dcterms:created xsi:type="dcterms:W3CDTF">2022-09-05T09:21:46Z</dcterms:created>
  <dcterms:modified xsi:type="dcterms:W3CDTF">2022-09-09T00:29:50Z</dcterms:modified>
</cp:coreProperties>
</file>