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DAEFF1-18AD-45C2-B5A5-D79F8A59C3C6}" type="doc">
      <dgm:prSet loTypeId="urn:microsoft.com/office/officeart/2009/3/layout/StepUpProcess" loCatId="process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A7A34A-3D87-4F08-8081-8225ED9301DA}">
      <dgm:prSet phldrT="[Текст]"/>
      <dgm:spPr/>
      <dgm:t>
        <a:bodyPr/>
        <a:lstStyle/>
        <a:p>
          <a:r>
            <a:rPr lang="ru-RU" dirty="0"/>
            <a:t>- Модернизация существующей системы наружного освещения (экономия бюджетных средств);                                   - «Цифровой двойник»;                - Опоры двойного назначения, освещение, связь</a:t>
          </a:r>
        </a:p>
      </dgm:t>
    </dgm:pt>
    <dgm:pt modelId="{84A7B6DB-80F3-471A-8D27-A5C84D0BC36A}" type="parTrans" cxnId="{DE128DDF-AC8A-421C-BFEA-4E266F494B3E}">
      <dgm:prSet/>
      <dgm:spPr/>
      <dgm:t>
        <a:bodyPr/>
        <a:lstStyle/>
        <a:p>
          <a:endParaRPr lang="ru-RU"/>
        </a:p>
      </dgm:t>
    </dgm:pt>
    <dgm:pt modelId="{D379ADCB-97D0-4573-8EFD-D5A419B7F6CF}" type="sibTrans" cxnId="{DE128DDF-AC8A-421C-BFEA-4E266F494B3E}">
      <dgm:prSet/>
      <dgm:spPr/>
      <dgm:t>
        <a:bodyPr/>
        <a:lstStyle/>
        <a:p>
          <a:endParaRPr lang="ru-RU"/>
        </a:p>
      </dgm:t>
    </dgm:pt>
    <dgm:pt modelId="{5C542775-ED8C-4458-8E52-CD4B447B7D60}">
      <dgm:prSet phldrT="[Текст]"/>
      <dgm:spPr/>
      <dgm:t>
        <a:bodyPr/>
        <a:lstStyle/>
        <a:p>
          <a:r>
            <a:rPr lang="ru-RU" dirty="0"/>
            <a:t>- «Умный город»;                     - Новое строительство опор и светильников</a:t>
          </a:r>
        </a:p>
      </dgm:t>
    </dgm:pt>
    <dgm:pt modelId="{F9E6617B-0540-4493-9B03-0A00F9FD958D}" type="parTrans" cxnId="{0A784812-AA53-4976-A113-168C384AEEC1}">
      <dgm:prSet/>
      <dgm:spPr/>
      <dgm:t>
        <a:bodyPr/>
        <a:lstStyle/>
        <a:p>
          <a:endParaRPr lang="ru-RU"/>
        </a:p>
      </dgm:t>
    </dgm:pt>
    <dgm:pt modelId="{33DA4565-FD4A-4BB3-A6A4-E5E6BB5E2358}" type="sibTrans" cxnId="{0A784812-AA53-4976-A113-168C384AEEC1}">
      <dgm:prSet/>
      <dgm:spPr/>
      <dgm:t>
        <a:bodyPr/>
        <a:lstStyle/>
        <a:p>
          <a:endParaRPr lang="ru-RU"/>
        </a:p>
      </dgm:t>
    </dgm:pt>
    <dgm:pt modelId="{7BD48C07-FE26-4C04-AF67-ED3BEF81B105}">
      <dgm:prSet phldrT="[Текст]"/>
      <dgm:spPr/>
      <dgm:t>
        <a:bodyPr/>
        <a:lstStyle/>
        <a:p>
          <a:r>
            <a:rPr lang="ru-RU" dirty="0"/>
            <a:t>- Безопасность города</a:t>
          </a:r>
        </a:p>
      </dgm:t>
    </dgm:pt>
    <dgm:pt modelId="{EE2D21F5-09BD-4C8E-82DA-99C436D7E09B}" type="parTrans" cxnId="{A9DFB36A-C490-4FDF-B6F0-BDC643422477}">
      <dgm:prSet/>
      <dgm:spPr/>
      <dgm:t>
        <a:bodyPr/>
        <a:lstStyle/>
        <a:p>
          <a:endParaRPr lang="ru-RU"/>
        </a:p>
      </dgm:t>
    </dgm:pt>
    <dgm:pt modelId="{C37912E4-0342-48F3-9D1B-EE2622259175}" type="sibTrans" cxnId="{A9DFB36A-C490-4FDF-B6F0-BDC643422477}">
      <dgm:prSet/>
      <dgm:spPr/>
      <dgm:t>
        <a:bodyPr/>
        <a:lstStyle/>
        <a:p>
          <a:endParaRPr lang="ru-RU"/>
        </a:p>
      </dgm:t>
    </dgm:pt>
    <dgm:pt modelId="{E412BF5C-E4BC-410A-8873-7AC5ED8813B1}" type="pres">
      <dgm:prSet presAssocID="{04DAEFF1-18AD-45C2-B5A5-D79F8A59C3C6}" presName="rootnode" presStyleCnt="0">
        <dgm:presLayoutVars>
          <dgm:chMax/>
          <dgm:chPref/>
          <dgm:dir/>
          <dgm:animLvl val="lvl"/>
        </dgm:presLayoutVars>
      </dgm:prSet>
      <dgm:spPr/>
    </dgm:pt>
    <dgm:pt modelId="{915C4EBF-97A5-482C-9926-8B30073DAF6F}" type="pres">
      <dgm:prSet presAssocID="{84A7A34A-3D87-4F08-8081-8225ED9301DA}" presName="composite" presStyleCnt="0"/>
      <dgm:spPr/>
    </dgm:pt>
    <dgm:pt modelId="{8A687530-F903-40F7-854F-6FB8C0A7F229}" type="pres">
      <dgm:prSet presAssocID="{84A7A34A-3D87-4F08-8081-8225ED9301DA}" presName="LShape" presStyleLbl="alignNode1" presStyleIdx="0" presStyleCnt="5"/>
      <dgm:spPr/>
    </dgm:pt>
    <dgm:pt modelId="{FD162DD8-627F-4B6D-8323-BEF8979C35BB}" type="pres">
      <dgm:prSet presAssocID="{84A7A34A-3D87-4F08-8081-8225ED9301DA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670C4ADB-9A9E-489B-9BA5-0740DC88E7E1}" type="pres">
      <dgm:prSet presAssocID="{84A7A34A-3D87-4F08-8081-8225ED9301DA}" presName="Triangle" presStyleLbl="alignNode1" presStyleIdx="1" presStyleCnt="5"/>
      <dgm:spPr/>
    </dgm:pt>
    <dgm:pt modelId="{592DF92D-B9D2-43E3-916B-5A2FFAED0CB5}" type="pres">
      <dgm:prSet presAssocID="{D379ADCB-97D0-4573-8EFD-D5A419B7F6CF}" presName="sibTrans" presStyleCnt="0"/>
      <dgm:spPr/>
    </dgm:pt>
    <dgm:pt modelId="{D8AEF61D-D58C-479D-BB22-783786E6D50D}" type="pres">
      <dgm:prSet presAssocID="{D379ADCB-97D0-4573-8EFD-D5A419B7F6CF}" presName="space" presStyleCnt="0"/>
      <dgm:spPr/>
    </dgm:pt>
    <dgm:pt modelId="{874A4958-F51E-4F8A-AC66-9A5DB48830D4}" type="pres">
      <dgm:prSet presAssocID="{5C542775-ED8C-4458-8E52-CD4B447B7D60}" presName="composite" presStyleCnt="0"/>
      <dgm:spPr/>
    </dgm:pt>
    <dgm:pt modelId="{08CBF338-9972-4683-B937-F86FE4CD8678}" type="pres">
      <dgm:prSet presAssocID="{5C542775-ED8C-4458-8E52-CD4B447B7D60}" presName="LShape" presStyleLbl="alignNode1" presStyleIdx="2" presStyleCnt="5"/>
      <dgm:spPr/>
    </dgm:pt>
    <dgm:pt modelId="{0D03909A-22AD-43E9-9F96-66D91F445C27}" type="pres">
      <dgm:prSet presAssocID="{5C542775-ED8C-4458-8E52-CD4B447B7D60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0426F58F-8591-4611-9503-A779E2CCB0D3}" type="pres">
      <dgm:prSet presAssocID="{5C542775-ED8C-4458-8E52-CD4B447B7D60}" presName="Triangle" presStyleLbl="alignNode1" presStyleIdx="3" presStyleCnt="5"/>
      <dgm:spPr/>
    </dgm:pt>
    <dgm:pt modelId="{74E21A43-5FFE-46F5-931D-1E1CBB8245E8}" type="pres">
      <dgm:prSet presAssocID="{33DA4565-FD4A-4BB3-A6A4-E5E6BB5E2358}" presName="sibTrans" presStyleCnt="0"/>
      <dgm:spPr/>
    </dgm:pt>
    <dgm:pt modelId="{056E31BA-CC9A-4FFC-BFDB-2F249C4A62E5}" type="pres">
      <dgm:prSet presAssocID="{33DA4565-FD4A-4BB3-A6A4-E5E6BB5E2358}" presName="space" presStyleCnt="0"/>
      <dgm:spPr/>
    </dgm:pt>
    <dgm:pt modelId="{33D63582-4F86-445B-83E0-44A1589C89A3}" type="pres">
      <dgm:prSet presAssocID="{7BD48C07-FE26-4C04-AF67-ED3BEF81B105}" presName="composite" presStyleCnt="0"/>
      <dgm:spPr/>
    </dgm:pt>
    <dgm:pt modelId="{C45FD879-5BCE-4482-A136-543C70A5F674}" type="pres">
      <dgm:prSet presAssocID="{7BD48C07-FE26-4C04-AF67-ED3BEF81B105}" presName="LShape" presStyleLbl="alignNode1" presStyleIdx="4" presStyleCnt="5"/>
      <dgm:spPr/>
    </dgm:pt>
    <dgm:pt modelId="{42EC3C79-11A5-41C3-A2C9-E64549E849F0}" type="pres">
      <dgm:prSet presAssocID="{7BD48C07-FE26-4C04-AF67-ED3BEF81B105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A784812-AA53-4976-A113-168C384AEEC1}" srcId="{04DAEFF1-18AD-45C2-B5A5-D79F8A59C3C6}" destId="{5C542775-ED8C-4458-8E52-CD4B447B7D60}" srcOrd="1" destOrd="0" parTransId="{F9E6617B-0540-4493-9B03-0A00F9FD958D}" sibTransId="{33DA4565-FD4A-4BB3-A6A4-E5E6BB5E2358}"/>
    <dgm:cxn modelId="{BA1BE826-1181-4624-ADD9-AECE98834065}" type="presOf" srcId="{7BD48C07-FE26-4C04-AF67-ED3BEF81B105}" destId="{42EC3C79-11A5-41C3-A2C9-E64549E849F0}" srcOrd="0" destOrd="0" presId="urn:microsoft.com/office/officeart/2009/3/layout/StepUpProcess"/>
    <dgm:cxn modelId="{A9DFB36A-C490-4FDF-B6F0-BDC643422477}" srcId="{04DAEFF1-18AD-45C2-B5A5-D79F8A59C3C6}" destId="{7BD48C07-FE26-4C04-AF67-ED3BEF81B105}" srcOrd="2" destOrd="0" parTransId="{EE2D21F5-09BD-4C8E-82DA-99C436D7E09B}" sibTransId="{C37912E4-0342-48F3-9D1B-EE2622259175}"/>
    <dgm:cxn modelId="{EBB25883-0BD2-4175-BF0C-600EC24F896B}" type="presOf" srcId="{04DAEFF1-18AD-45C2-B5A5-D79F8A59C3C6}" destId="{E412BF5C-E4BC-410A-8873-7AC5ED8813B1}" srcOrd="0" destOrd="0" presId="urn:microsoft.com/office/officeart/2009/3/layout/StepUpProcess"/>
    <dgm:cxn modelId="{FEFED294-6C14-413A-BAB2-210BF8509864}" type="presOf" srcId="{84A7A34A-3D87-4F08-8081-8225ED9301DA}" destId="{FD162DD8-627F-4B6D-8323-BEF8979C35BB}" srcOrd="0" destOrd="0" presId="urn:microsoft.com/office/officeart/2009/3/layout/StepUpProcess"/>
    <dgm:cxn modelId="{DE128DDF-AC8A-421C-BFEA-4E266F494B3E}" srcId="{04DAEFF1-18AD-45C2-B5A5-D79F8A59C3C6}" destId="{84A7A34A-3D87-4F08-8081-8225ED9301DA}" srcOrd="0" destOrd="0" parTransId="{84A7B6DB-80F3-471A-8D27-A5C84D0BC36A}" sibTransId="{D379ADCB-97D0-4573-8EFD-D5A419B7F6CF}"/>
    <dgm:cxn modelId="{62FE53E5-0B61-4AE1-B1E1-B947191C04EA}" type="presOf" srcId="{5C542775-ED8C-4458-8E52-CD4B447B7D60}" destId="{0D03909A-22AD-43E9-9F96-66D91F445C27}" srcOrd="0" destOrd="0" presId="urn:microsoft.com/office/officeart/2009/3/layout/StepUpProcess"/>
    <dgm:cxn modelId="{B29E2410-1FE0-4B35-8AC7-07252DFA1339}" type="presParOf" srcId="{E412BF5C-E4BC-410A-8873-7AC5ED8813B1}" destId="{915C4EBF-97A5-482C-9926-8B30073DAF6F}" srcOrd="0" destOrd="0" presId="urn:microsoft.com/office/officeart/2009/3/layout/StepUpProcess"/>
    <dgm:cxn modelId="{98CE9FCF-4F16-42E8-A5DE-AC5304FE544C}" type="presParOf" srcId="{915C4EBF-97A5-482C-9926-8B30073DAF6F}" destId="{8A687530-F903-40F7-854F-6FB8C0A7F229}" srcOrd="0" destOrd="0" presId="urn:microsoft.com/office/officeart/2009/3/layout/StepUpProcess"/>
    <dgm:cxn modelId="{77D9C2C9-08A4-4C2B-9490-7E2BFC3AE24A}" type="presParOf" srcId="{915C4EBF-97A5-482C-9926-8B30073DAF6F}" destId="{FD162DD8-627F-4B6D-8323-BEF8979C35BB}" srcOrd="1" destOrd="0" presId="urn:microsoft.com/office/officeart/2009/3/layout/StepUpProcess"/>
    <dgm:cxn modelId="{7B5AD901-E623-4E25-85E7-C844981B01C3}" type="presParOf" srcId="{915C4EBF-97A5-482C-9926-8B30073DAF6F}" destId="{670C4ADB-9A9E-489B-9BA5-0740DC88E7E1}" srcOrd="2" destOrd="0" presId="urn:microsoft.com/office/officeart/2009/3/layout/StepUpProcess"/>
    <dgm:cxn modelId="{8A3C3623-F3DD-4020-B3D9-6AF39E1100FD}" type="presParOf" srcId="{E412BF5C-E4BC-410A-8873-7AC5ED8813B1}" destId="{592DF92D-B9D2-43E3-916B-5A2FFAED0CB5}" srcOrd="1" destOrd="0" presId="urn:microsoft.com/office/officeart/2009/3/layout/StepUpProcess"/>
    <dgm:cxn modelId="{E4F79817-6AE5-4F7D-A6D6-7467AE5725F8}" type="presParOf" srcId="{592DF92D-B9D2-43E3-916B-5A2FFAED0CB5}" destId="{D8AEF61D-D58C-479D-BB22-783786E6D50D}" srcOrd="0" destOrd="0" presId="urn:microsoft.com/office/officeart/2009/3/layout/StepUpProcess"/>
    <dgm:cxn modelId="{80F63AC4-ED1F-4F2B-AEF2-6CF57E3EF80A}" type="presParOf" srcId="{E412BF5C-E4BC-410A-8873-7AC5ED8813B1}" destId="{874A4958-F51E-4F8A-AC66-9A5DB48830D4}" srcOrd="2" destOrd="0" presId="urn:microsoft.com/office/officeart/2009/3/layout/StepUpProcess"/>
    <dgm:cxn modelId="{EC511BB1-BC7D-44DF-9F3F-AB5C4BE4A0F9}" type="presParOf" srcId="{874A4958-F51E-4F8A-AC66-9A5DB48830D4}" destId="{08CBF338-9972-4683-B937-F86FE4CD8678}" srcOrd="0" destOrd="0" presId="urn:microsoft.com/office/officeart/2009/3/layout/StepUpProcess"/>
    <dgm:cxn modelId="{8DA66687-C464-4B62-BE06-EA4F82207092}" type="presParOf" srcId="{874A4958-F51E-4F8A-AC66-9A5DB48830D4}" destId="{0D03909A-22AD-43E9-9F96-66D91F445C27}" srcOrd="1" destOrd="0" presId="urn:microsoft.com/office/officeart/2009/3/layout/StepUpProcess"/>
    <dgm:cxn modelId="{E8020948-85C4-47F5-A4A1-0CA5D2DB011C}" type="presParOf" srcId="{874A4958-F51E-4F8A-AC66-9A5DB48830D4}" destId="{0426F58F-8591-4611-9503-A779E2CCB0D3}" srcOrd="2" destOrd="0" presId="urn:microsoft.com/office/officeart/2009/3/layout/StepUpProcess"/>
    <dgm:cxn modelId="{8AF816EA-8338-4C2F-BF14-DF1854620EDF}" type="presParOf" srcId="{E412BF5C-E4BC-410A-8873-7AC5ED8813B1}" destId="{74E21A43-5FFE-46F5-931D-1E1CBB8245E8}" srcOrd="3" destOrd="0" presId="urn:microsoft.com/office/officeart/2009/3/layout/StepUpProcess"/>
    <dgm:cxn modelId="{4E4640C8-7653-4830-9448-FCC690E0E0FB}" type="presParOf" srcId="{74E21A43-5FFE-46F5-931D-1E1CBB8245E8}" destId="{056E31BA-CC9A-4FFC-BFDB-2F249C4A62E5}" srcOrd="0" destOrd="0" presId="urn:microsoft.com/office/officeart/2009/3/layout/StepUpProcess"/>
    <dgm:cxn modelId="{E5360668-DCAA-42B1-8A57-4C5DFF98CE5F}" type="presParOf" srcId="{E412BF5C-E4BC-410A-8873-7AC5ED8813B1}" destId="{33D63582-4F86-445B-83E0-44A1589C89A3}" srcOrd="4" destOrd="0" presId="urn:microsoft.com/office/officeart/2009/3/layout/StepUpProcess"/>
    <dgm:cxn modelId="{9985897E-9C73-4F5D-BD27-30D0EF5AD9BD}" type="presParOf" srcId="{33D63582-4F86-445B-83E0-44A1589C89A3}" destId="{C45FD879-5BCE-4482-A136-543C70A5F674}" srcOrd="0" destOrd="0" presId="urn:microsoft.com/office/officeart/2009/3/layout/StepUpProcess"/>
    <dgm:cxn modelId="{00E26ED9-9001-4C49-869C-EC2B046B76BA}" type="presParOf" srcId="{33D63582-4F86-445B-83E0-44A1589C89A3}" destId="{42EC3C79-11A5-41C3-A2C9-E64549E849F0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87530-F903-40F7-854F-6FB8C0A7F229}">
      <dsp:nvSpPr>
        <dsp:cNvPr id="0" name=""/>
        <dsp:cNvSpPr/>
      </dsp:nvSpPr>
      <dsp:spPr>
        <a:xfrm rot="5400000">
          <a:off x="658360" y="1728769"/>
          <a:ext cx="1964974" cy="326967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162DD8-627F-4B6D-8323-BEF8979C35BB}">
      <dsp:nvSpPr>
        <dsp:cNvPr id="0" name=""/>
        <dsp:cNvSpPr/>
      </dsp:nvSpPr>
      <dsp:spPr>
        <a:xfrm>
          <a:off x="330357" y="2705697"/>
          <a:ext cx="2951879" cy="258749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- Модернизация существующей системы наружного освещения (экономия бюджетных средств);                                   - «Цифровой двойник»;                - Опоры двойного назначения, освещение, связь</a:t>
          </a:r>
        </a:p>
      </dsp:txBody>
      <dsp:txXfrm>
        <a:off x="330357" y="2705697"/>
        <a:ext cx="2951879" cy="2587495"/>
      </dsp:txXfrm>
    </dsp:sp>
    <dsp:sp modelId="{670C4ADB-9A9E-489B-9BA5-0740DC88E7E1}">
      <dsp:nvSpPr>
        <dsp:cNvPr id="0" name=""/>
        <dsp:cNvSpPr/>
      </dsp:nvSpPr>
      <dsp:spPr>
        <a:xfrm>
          <a:off x="2725277" y="1488052"/>
          <a:ext cx="556958" cy="55695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CBF338-9972-4683-B937-F86FE4CD8678}">
      <dsp:nvSpPr>
        <dsp:cNvPr id="0" name=""/>
        <dsp:cNvSpPr/>
      </dsp:nvSpPr>
      <dsp:spPr>
        <a:xfrm rot="5400000">
          <a:off x="4272036" y="834561"/>
          <a:ext cx="1964974" cy="326967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03909A-22AD-43E9-9F96-66D91F445C27}">
      <dsp:nvSpPr>
        <dsp:cNvPr id="0" name=""/>
        <dsp:cNvSpPr/>
      </dsp:nvSpPr>
      <dsp:spPr>
        <a:xfrm>
          <a:off x="3944033" y="1811489"/>
          <a:ext cx="2951879" cy="258749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- «Умный город»;                     - Новое строительство опор и светильников</a:t>
          </a:r>
        </a:p>
      </dsp:txBody>
      <dsp:txXfrm>
        <a:off x="3944033" y="1811489"/>
        <a:ext cx="2951879" cy="2587495"/>
      </dsp:txXfrm>
    </dsp:sp>
    <dsp:sp modelId="{0426F58F-8591-4611-9503-A779E2CCB0D3}">
      <dsp:nvSpPr>
        <dsp:cNvPr id="0" name=""/>
        <dsp:cNvSpPr/>
      </dsp:nvSpPr>
      <dsp:spPr>
        <a:xfrm>
          <a:off x="6338954" y="593844"/>
          <a:ext cx="556958" cy="55695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5FD879-5BCE-4482-A136-543C70A5F674}">
      <dsp:nvSpPr>
        <dsp:cNvPr id="0" name=""/>
        <dsp:cNvSpPr/>
      </dsp:nvSpPr>
      <dsp:spPr>
        <a:xfrm rot="5400000">
          <a:off x="7885713" y="-59645"/>
          <a:ext cx="1964974" cy="326967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EC3C79-11A5-41C3-A2C9-E64549E849F0}">
      <dsp:nvSpPr>
        <dsp:cNvPr id="0" name=""/>
        <dsp:cNvSpPr/>
      </dsp:nvSpPr>
      <dsp:spPr>
        <a:xfrm>
          <a:off x="7557710" y="917281"/>
          <a:ext cx="2951879" cy="2587495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- Безопасность города</a:t>
          </a:r>
        </a:p>
      </dsp:txBody>
      <dsp:txXfrm>
        <a:off x="7557710" y="917281"/>
        <a:ext cx="2951879" cy="2587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34096B-59F0-7932-D0CD-F545863A4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3955284-0567-AFD5-D030-7BE862A6B1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8A4CED-BE56-3101-5678-722724A2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4B5580-55C4-5995-8C53-4334267EA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1FB4CD-D4AB-ED93-E03A-729A3D818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33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E70F1-F3BF-B735-8969-EAD1AD10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BE2386-E463-D290-15A1-008CE9959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49AEEB-7D8F-BE86-96CA-0CD47156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A90136-F634-AABE-BB8A-CB6333745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60E281-4A1F-B042-E598-83A63B8A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29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10749B5-8320-FE07-7FB0-05B201593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F0CF72-BED2-9DD3-7D6A-EDF4AB767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EF466F-880B-292C-B1D6-33C115835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2E2062-ADF5-38DE-14CA-AFB93385F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48B851-0370-1831-A081-97238A72D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40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3B945-F547-2E34-B016-54BFDFA0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31A808-F36F-639A-1CB9-32CB1115A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09E36D-035A-7031-A811-2672428CB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F9DD23-6DB5-DF7F-237F-B906682C4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FF48DE-68E7-818D-B1B1-F72383E6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91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8B03E-C2D2-2651-0F29-24ADDD6DC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8BA9E3-E986-8A1A-C4D2-CF70E7F0C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40B2BE-1701-5A4B-10F4-57AD7EC1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BF05FB-C230-CA8A-3EA6-71BF1EBB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262185-1D58-5050-0493-AC681D29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10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461B0-C1C2-E948-7544-3E59EEBCA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F3CEFA-FCB8-1497-3A22-5742631CE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5CA5FA-CA2E-C9DD-1B75-36C745B61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DC98ED-80F9-C04E-4A1C-2BDAAE4D9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F1BD17-EBE6-C18E-D966-7B477690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7F2C73-B954-70AA-22E9-27863B75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69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9BC6F1-36A1-FAC5-18F8-7C4CFF2C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20AAD-18D0-D2F3-16D4-E03EB45C8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06FCDA-43D2-52AC-17E4-BEE4A5B71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D909C-C30E-6FF0-4B9A-AC6D2C384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7E192E8-38E8-B327-C262-EBE6EFC6D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822547D-C8C3-483B-2844-9BBC8E66D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41F0415-15F3-42BD-9C46-FFF6C04E8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4D1A7C-55AB-A928-5A92-4CE639C7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67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A1CC61-FAC1-5A83-265C-AE60D82A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D538D2D-5C37-9AC3-56EA-D26D354AD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727C82B-9355-1067-D24D-5A98405E4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EC09A8-EDF4-F99A-5642-39BADB2D9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0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F22B34-44BB-BB93-6E1B-3B843979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79F2B5C-040B-BC45-E979-755292FB5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1ABE911-2425-35D8-2EF4-136A7E443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80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CF9207-BD77-0C17-ECBA-9089F413B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831B83-1DDF-7760-BF52-96505C834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92D5DE-5039-340A-FAD1-84C4E6BEA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61F1EC-B799-8F88-121C-2C2A8F82D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69B0F0-71AC-DAF1-B626-981733AB2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7675BC-CA09-0F5E-DFFD-84FB47D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41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A8D0FC-DD19-6D5D-EDDE-995F5BAF1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C9CCBD-7433-9302-4E0D-942087DBE1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20ED6D-F22D-C508-6B18-A304B4EC7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DD1794-80A5-5F8F-29E2-BEF839C1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2DC145-BE7C-81E5-A77A-9A5C4979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BEECFC-6AFF-CBE8-6E17-C8D5071D4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73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8EFBFD-93F1-2273-7DA3-529D6D8A5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E72CFE-18E7-69C1-075A-D2C114D2E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3A4947-A413-592E-55FE-5F2913A16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CBBBF-D529-47A1-AB35-BFAB900B3152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A07E5E-9BC9-15B9-031B-6AE0DBA1B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F42F6D-A81F-D45B-6939-E51B4D603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FF1C-206C-4284-BAAD-F09F30444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56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25D0D4-17CE-ED81-D979-D59BAC33D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Наружное освещение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83305B-F51F-0D9C-FE02-02A342E3C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«город Якутск»</a:t>
            </a:r>
          </a:p>
        </p:txBody>
      </p:sp>
    </p:spTree>
    <p:extLst>
      <p:ext uri="{BB962C8B-B14F-4D97-AF65-F5344CB8AC3E}">
        <p14:creationId xmlns:p14="http://schemas.microsoft.com/office/powerpoint/2010/main" val="197271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74C0FA3-CB31-34AF-20F2-B826589FC8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65629"/>
              </p:ext>
            </p:extLst>
          </p:nvPr>
        </p:nvGraphicFramePr>
        <p:xfrm>
          <a:off x="944732" y="310718"/>
          <a:ext cx="10515600" cy="5885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72770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46</Words>
  <Application>Microsoft Office PowerPoint</Application>
  <PresentationFormat>Широкоэкранный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Наружное освещение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Наружное освещение</dc:title>
  <dc:creator>Екатерина Ефимова</dc:creator>
  <cp:lastModifiedBy>Екатерина Ефимова</cp:lastModifiedBy>
  <cp:revision>1</cp:revision>
  <dcterms:created xsi:type="dcterms:W3CDTF">2022-09-08T05:48:42Z</dcterms:created>
  <dcterms:modified xsi:type="dcterms:W3CDTF">2022-09-08T06:34:51Z</dcterms:modified>
</cp:coreProperties>
</file>