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5"/>
  </p:handoutMasterIdLst>
  <p:sldIdLst>
    <p:sldId id="256" r:id="rId2"/>
    <p:sldId id="266" r:id="rId3"/>
    <p:sldId id="265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A6E43-1C63-4565-B257-7ED0C238EC5E}" type="datetimeFigureOut">
              <a:rPr lang="ru-RU" smtClean="0"/>
              <a:t>08.09.2022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3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6E7E5-7C6A-4CCD-B529-E621FA32A3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30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7436" y="1736767"/>
            <a:ext cx="9023450" cy="47399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3927" y="555497"/>
            <a:ext cx="826414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A5887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86713" y="1543557"/>
            <a:ext cx="10018572" cy="363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11506200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0" algn="ctr">
              <a:lnSpc>
                <a:spcPct val="100000"/>
              </a:lnSpc>
              <a:spcBef>
                <a:spcPts val="105"/>
              </a:spcBef>
            </a:pPr>
            <a:r>
              <a:rPr lang="ru-RU" sz="2800" spc="-5" dirty="0" smtClean="0">
                <a:solidFill>
                  <a:srgbClr val="2D75B6"/>
                </a:solidFill>
              </a:rPr>
              <a:t>Обеспечение </a:t>
            </a:r>
            <a:r>
              <a:rPr lang="ru-RU" sz="2800" spc="-5" dirty="0">
                <a:solidFill>
                  <a:srgbClr val="2D75B6"/>
                </a:solidFill>
              </a:rPr>
              <a:t>строительства и функционирования системы </a:t>
            </a:r>
            <a:r>
              <a:rPr lang="ru-RU" sz="2800" spc="-5" dirty="0" smtClean="0">
                <a:solidFill>
                  <a:srgbClr val="2D75B6"/>
                </a:solidFill>
              </a:rPr>
              <a:t>водоотведения </a:t>
            </a:r>
            <a:r>
              <a:rPr lang="ru-RU" sz="2800" spc="-5" dirty="0">
                <a:solidFill>
                  <a:srgbClr val="2D75B6"/>
                </a:solidFill>
              </a:rPr>
              <a:t>поверхностных и надмерзлотных вод, </a:t>
            </a:r>
            <a:r>
              <a:rPr lang="ru-RU" sz="2800" spc="-5" dirty="0" smtClean="0">
                <a:solidFill>
                  <a:srgbClr val="2D75B6"/>
                </a:solidFill>
              </a:rPr>
              <a:t>обеспечение</a:t>
            </a:r>
            <a:br>
              <a:rPr lang="ru-RU" sz="2800" spc="-5" dirty="0" smtClean="0">
                <a:solidFill>
                  <a:srgbClr val="2D75B6"/>
                </a:solidFill>
              </a:rPr>
            </a:br>
            <a:r>
              <a:rPr lang="ru-RU" sz="2800" spc="-5" dirty="0" smtClean="0">
                <a:solidFill>
                  <a:srgbClr val="2D75B6"/>
                </a:solidFill>
              </a:rPr>
              <a:t>проточности </a:t>
            </a:r>
            <a:r>
              <a:rPr lang="ru-RU" sz="2800" spc="-5" dirty="0">
                <a:solidFill>
                  <a:srgbClr val="2D75B6"/>
                </a:solidFill>
              </a:rPr>
              <a:t>городских каналов и водоемов</a:t>
            </a:r>
            <a:r>
              <a:rPr sz="2800" spc="-5" dirty="0" smtClean="0">
                <a:solidFill>
                  <a:srgbClr val="2D75B6"/>
                </a:solidFill>
              </a:rPr>
              <a:t> </a:t>
            </a:r>
            <a:r>
              <a:rPr lang="ru-RU" sz="2800" spc="-5" dirty="0" smtClean="0">
                <a:solidFill>
                  <a:srgbClr val="2D75B6"/>
                </a:solidFill>
              </a:rPr>
              <a:t/>
            </a:r>
            <a:br>
              <a:rPr lang="ru-RU" sz="2800" spc="-5" dirty="0" smtClean="0">
                <a:solidFill>
                  <a:srgbClr val="2D75B6"/>
                </a:solidFill>
              </a:rPr>
            </a:br>
            <a:r>
              <a:rPr sz="2800" spc="-1080" dirty="0" smtClean="0">
                <a:solidFill>
                  <a:srgbClr val="2D75B6"/>
                </a:solidFill>
              </a:rPr>
              <a:t> </a:t>
            </a:r>
            <a:r>
              <a:rPr sz="2800" dirty="0">
                <a:solidFill>
                  <a:srgbClr val="2D75B6"/>
                </a:solidFill>
              </a:rPr>
              <a:t>ГО «город</a:t>
            </a:r>
            <a:r>
              <a:rPr sz="2800" spc="-10" dirty="0">
                <a:solidFill>
                  <a:srgbClr val="2D75B6"/>
                </a:solidFill>
              </a:rPr>
              <a:t> </a:t>
            </a:r>
            <a:r>
              <a:rPr sz="2800" dirty="0">
                <a:solidFill>
                  <a:srgbClr val="2D75B6"/>
                </a:solidFill>
              </a:rPr>
              <a:t>Якутск»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3927" y="555497"/>
            <a:ext cx="8264144" cy="369332"/>
          </a:xfrm>
        </p:spPr>
        <p:txBody>
          <a:bodyPr/>
          <a:lstStyle/>
          <a:p>
            <a:pPr algn="ctr"/>
            <a:r>
              <a:rPr lang="ru-RU" dirty="0" smtClean="0"/>
              <a:t>Мероприятия и задачи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1785534"/>
            <a:ext cx="6631509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Сбор исходных данных и </a:t>
            </a:r>
            <a:r>
              <a:rPr lang="ru-RU" b="1" dirty="0" smtClean="0">
                <a:solidFill>
                  <a:schemeClr val="tx1"/>
                </a:solidFill>
              </a:rPr>
              <a:t>проектирование для обустройства </a:t>
            </a:r>
            <a:r>
              <a:rPr lang="ru-RU" b="1" dirty="0" err="1" smtClean="0">
                <a:solidFill>
                  <a:schemeClr val="tx1"/>
                </a:solidFill>
              </a:rPr>
              <a:t>Горканала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2000" y="3600009"/>
            <a:ext cx="6631509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Анализ современной обстановки в Научно—исследовательской работе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2000" y="2682196"/>
            <a:ext cx="6631509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Строительство, установка, контроль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13760" y="1785534"/>
            <a:ext cx="419724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Анализ результатов инженерно-- геологических работ, получение </a:t>
            </a:r>
            <a:r>
              <a:rPr lang="ru-RU" sz="1400" i="1" dirty="0" err="1" smtClean="0">
                <a:solidFill>
                  <a:schemeClr val="tx1"/>
                </a:solidFill>
              </a:rPr>
              <a:t>геодез</a:t>
            </a:r>
            <a:r>
              <a:rPr lang="ru-RU" sz="1400" i="1" dirty="0" smtClean="0">
                <a:solidFill>
                  <a:schemeClr val="tx1"/>
                </a:solidFill>
              </a:rPr>
              <a:t>. съемки (актуальной). Составление задания на проектирование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609764" y="2704942"/>
            <a:ext cx="4201235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Комплексная схема водоотведения, системный контроль за мерзлотно-гидрогеологической обстановкой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639918" y="3600009"/>
            <a:ext cx="4165396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Анализ научно-исследовательской работы, распространение </a:t>
            </a:r>
            <a:r>
              <a:rPr lang="ru-RU" sz="1400" i="1" dirty="0" err="1" smtClean="0">
                <a:solidFill>
                  <a:schemeClr val="tx1"/>
                </a:solidFill>
              </a:rPr>
              <a:t>криопэгов</a:t>
            </a:r>
            <a:endParaRPr lang="ru-RU" sz="1400" i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62000" y="4566798"/>
            <a:ext cx="6631509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Приоритетности по зонам водоотведения и их проектирования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619999" y="4572000"/>
            <a:ext cx="4201235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400" i="1" dirty="0" smtClean="0">
                <a:solidFill>
                  <a:schemeClr val="tx1"/>
                </a:solidFill>
              </a:rPr>
              <a:t>Проект водоотведения</a:t>
            </a:r>
            <a:endParaRPr lang="ru-RU" sz="1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9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2000" y="1676400"/>
            <a:ext cx="10018572" cy="430887"/>
          </a:xfrm>
        </p:spPr>
        <p:txBody>
          <a:bodyPr/>
          <a:lstStyle/>
          <a:p>
            <a:pPr algn="ctr"/>
            <a:r>
              <a:rPr lang="ru-RU" sz="2800" i="1" dirty="0" smtClean="0">
                <a:solidFill>
                  <a:srgbClr val="2D75B6"/>
                </a:solidFill>
              </a:rPr>
              <a:t>СПАСИБО ЗА ВНИМАНИЕ!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393767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6420</TotalTime>
  <Words>93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Verdana</vt:lpstr>
      <vt:lpstr>Office Theme</vt:lpstr>
      <vt:lpstr>Обеспечение строительства и функционирования системы водоотведения поверхностных и надмерзлотных вод, обеспечение проточности городских каналов и водоемов   ГО «город Якутск»</vt:lpstr>
      <vt:lpstr>Мероприятия и задачи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Тахтамышева Анна Артуровна</dc:creator>
  <cp:lastModifiedBy>Dima</cp:lastModifiedBy>
  <cp:revision>57</cp:revision>
  <cp:lastPrinted>2022-09-05T05:08:17Z</cp:lastPrinted>
  <dcterms:created xsi:type="dcterms:W3CDTF">2022-06-10T07:23:46Z</dcterms:created>
  <dcterms:modified xsi:type="dcterms:W3CDTF">2022-09-08T06:43:26Z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2022-06-10T00:00:00Z</vt:filetime>
  </property>
</Properties>
</file>