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7" r:id="rId3"/>
    <p:sldId id="259" r:id="rId4"/>
    <p:sldId id="258" r:id="rId5"/>
    <p:sldId id="256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1330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rlife@list.ru" userId="2f1b2846a18d492b" providerId="LiveId" clId="{1EEE4CB2-E1E2-446F-8BBF-E9A46E66E2DC}"/>
    <pc:docChg chg="undo custSel addSld modSld sldOrd">
      <pc:chgData name="nearlife@list.ru" userId="2f1b2846a18d492b" providerId="LiveId" clId="{1EEE4CB2-E1E2-446F-8BBF-E9A46E66E2DC}" dt="2022-09-09T03:18:50.805" v="229" actId="1076"/>
      <pc:docMkLst>
        <pc:docMk/>
      </pc:docMkLst>
      <pc:sldChg chg="addSp modSp new mod ord">
        <pc:chgData name="nearlife@list.ru" userId="2f1b2846a18d492b" providerId="LiveId" clId="{1EEE4CB2-E1E2-446F-8BBF-E9A46E66E2DC}" dt="2022-09-09T03:02:24.037" v="202" actId="1076"/>
        <pc:sldMkLst>
          <pc:docMk/>
          <pc:sldMk cId="4098313974" sldId="256"/>
        </pc:sldMkLst>
        <pc:picChg chg="add mod modCrop">
          <ac:chgData name="nearlife@list.ru" userId="2f1b2846a18d492b" providerId="LiveId" clId="{1EEE4CB2-E1E2-446F-8BBF-E9A46E66E2DC}" dt="2022-09-09T03:02:24.037" v="202" actId="1076"/>
          <ac:picMkLst>
            <pc:docMk/>
            <pc:sldMk cId="4098313974" sldId="256"/>
            <ac:picMk id="5" creationId="{F9FCDD0E-F2AE-4C8E-A3F9-326FBD9A7D6E}"/>
          </ac:picMkLst>
        </pc:picChg>
      </pc:sldChg>
      <pc:sldChg chg="addSp modSp new mod ord">
        <pc:chgData name="nearlife@list.ru" userId="2f1b2846a18d492b" providerId="LiveId" clId="{1EEE4CB2-E1E2-446F-8BBF-E9A46E66E2DC}" dt="2022-09-09T02:40:22.151" v="40"/>
        <pc:sldMkLst>
          <pc:docMk/>
          <pc:sldMk cId="910883583" sldId="257"/>
        </pc:sldMkLst>
        <pc:picChg chg="add mod modCrop">
          <ac:chgData name="nearlife@list.ru" userId="2f1b2846a18d492b" providerId="LiveId" clId="{1EEE4CB2-E1E2-446F-8BBF-E9A46E66E2DC}" dt="2022-09-09T02:39:01.280" v="26" actId="1076"/>
          <ac:picMkLst>
            <pc:docMk/>
            <pc:sldMk cId="910883583" sldId="257"/>
            <ac:picMk id="5" creationId="{2EB9B137-E3EB-446E-85A6-F8B77203A7D8}"/>
          </ac:picMkLst>
        </pc:picChg>
      </pc:sldChg>
      <pc:sldChg chg="addSp modSp new mod ord">
        <pc:chgData name="nearlife@list.ru" userId="2f1b2846a18d492b" providerId="LiveId" clId="{1EEE4CB2-E1E2-446F-8BBF-E9A46E66E2DC}" dt="2022-09-09T02:40:23.938" v="42"/>
        <pc:sldMkLst>
          <pc:docMk/>
          <pc:sldMk cId="4104784961" sldId="258"/>
        </pc:sldMkLst>
        <pc:picChg chg="add mod modCrop">
          <ac:chgData name="nearlife@list.ru" userId="2f1b2846a18d492b" providerId="LiveId" clId="{1EEE4CB2-E1E2-446F-8BBF-E9A46E66E2DC}" dt="2022-09-09T02:40:12.756" v="34" actId="14100"/>
          <ac:picMkLst>
            <pc:docMk/>
            <pc:sldMk cId="4104784961" sldId="258"/>
            <ac:picMk id="5" creationId="{41B63FFD-2270-4229-A227-B420D1560E1E}"/>
          </ac:picMkLst>
        </pc:picChg>
      </pc:sldChg>
      <pc:sldChg chg="addSp modSp new mod ord">
        <pc:chgData name="nearlife@list.ru" userId="2f1b2846a18d492b" providerId="LiveId" clId="{1EEE4CB2-E1E2-446F-8BBF-E9A46E66E2DC}" dt="2022-09-09T02:41:29.470" v="50"/>
        <pc:sldMkLst>
          <pc:docMk/>
          <pc:sldMk cId="1222233183" sldId="259"/>
        </pc:sldMkLst>
        <pc:picChg chg="add mod modCrop">
          <ac:chgData name="nearlife@list.ru" userId="2f1b2846a18d492b" providerId="LiveId" clId="{1EEE4CB2-E1E2-446F-8BBF-E9A46E66E2DC}" dt="2022-09-09T02:41:26.116" v="48" actId="14100"/>
          <ac:picMkLst>
            <pc:docMk/>
            <pc:sldMk cId="1222233183" sldId="259"/>
            <ac:picMk id="5" creationId="{7F4F248C-637D-44A8-906A-308111C5AD75}"/>
          </ac:picMkLst>
        </pc:picChg>
      </pc:sldChg>
      <pc:sldChg chg="addSp delSp modSp new mod ord">
        <pc:chgData name="nearlife@list.ru" userId="2f1b2846a18d492b" providerId="LiveId" clId="{1EEE4CB2-E1E2-446F-8BBF-E9A46E66E2DC}" dt="2022-09-09T03:01:15.680" v="200" actId="14100"/>
        <pc:sldMkLst>
          <pc:docMk/>
          <pc:sldMk cId="2049255763" sldId="260"/>
        </pc:sldMkLst>
        <pc:spChg chg="mod">
          <ac:chgData name="nearlife@list.ru" userId="2f1b2846a18d492b" providerId="LiveId" clId="{1EEE4CB2-E1E2-446F-8BBF-E9A46E66E2DC}" dt="2022-09-09T02:54:55.601" v="193" actId="14100"/>
          <ac:spMkLst>
            <pc:docMk/>
            <pc:sldMk cId="2049255763" sldId="260"/>
            <ac:spMk id="2" creationId="{1CB0317B-9A88-446B-8E60-04E0EB905460}"/>
          </ac:spMkLst>
        </pc:spChg>
        <pc:spChg chg="mod">
          <ac:chgData name="nearlife@list.ru" userId="2f1b2846a18d492b" providerId="LiveId" clId="{1EEE4CB2-E1E2-446F-8BBF-E9A46E66E2DC}" dt="2022-09-09T02:49:31.952" v="189" actId="1076"/>
          <ac:spMkLst>
            <pc:docMk/>
            <pc:sldMk cId="2049255763" sldId="260"/>
            <ac:spMk id="3" creationId="{030B4DD5-0A31-4FD9-9DD7-214C3C09D36D}"/>
          </ac:spMkLst>
        </pc:spChg>
        <pc:spChg chg="add mod">
          <ac:chgData name="nearlife@list.ru" userId="2f1b2846a18d492b" providerId="LiveId" clId="{1EEE4CB2-E1E2-446F-8BBF-E9A46E66E2DC}" dt="2022-09-09T02:49:19.889" v="187" actId="1076"/>
          <ac:spMkLst>
            <pc:docMk/>
            <pc:sldMk cId="2049255763" sldId="260"/>
            <ac:spMk id="6" creationId="{E65C5A88-0445-49F1-9EE3-45D2AB06781B}"/>
          </ac:spMkLst>
        </pc:spChg>
        <pc:picChg chg="add del">
          <ac:chgData name="nearlife@list.ru" userId="2f1b2846a18d492b" providerId="LiveId" clId="{1EEE4CB2-E1E2-446F-8BBF-E9A46E66E2DC}" dt="2022-09-09T02:48:49.909" v="170" actId="22"/>
          <ac:picMkLst>
            <pc:docMk/>
            <pc:sldMk cId="2049255763" sldId="260"/>
            <ac:picMk id="5" creationId="{50B40AC5-4DE9-421B-85F8-FB7443120318}"/>
          </ac:picMkLst>
        </pc:picChg>
        <pc:picChg chg="add mod modCrop">
          <ac:chgData name="nearlife@list.ru" userId="2f1b2846a18d492b" providerId="LiveId" clId="{1EEE4CB2-E1E2-446F-8BBF-E9A46E66E2DC}" dt="2022-09-09T03:01:15.680" v="200" actId="14100"/>
          <ac:picMkLst>
            <pc:docMk/>
            <pc:sldMk cId="2049255763" sldId="260"/>
            <ac:picMk id="8" creationId="{56FEF013-5648-4BD7-B58A-C123BA395610}"/>
          </ac:picMkLst>
        </pc:picChg>
      </pc:sldChg>
      <pc:sldChg chg="addSp delSp modSp new mod">
        <pc:chgData name="nearlife@list.ru" userId="2f1b2846a18d492b" providerId="LiveId" clId="{1EEE4CB2-E1E2-446F-8BBF-E9A46E66E2DC}" dt="2022-09-09T03:18:39.142" v="224" actId="1076"/>
        <pc:sldMkLst>
          <pc:docMk/>
          <pc:sldMk cId="2960760240" sldId="261"/>
        </pc:sldMkLst>
        <pc:spChg chg="del">
          <ac:chgData name="nearlife@list.ru" userId="2f1b2846a18d492b" providerId="LiveId" clId="{1EEE4CB2-E1E2-446F-8BBF-E9A46E66E2DC}" dt="2022-09-09T03:17:44.103" v="212" actId="478"/>
          <ac:spMkLst>
            <pc:docMk/>
            <pc:sldMk cId="2960760240" sldId="261"/>
            <ac:spMk id="2" creationId="{B8398EFF-5F0F-4F51-94F2-1EB41F9FE128}"/>
          </ac:spMkLst>
        </pc:spChg>
        <pc:spChg chg="del">
          <ac:chgData name="nearlife@list.ru" userId="2f1b2846a18d492b" providerId="LiveId" clId="{1EEE4CB2-E1E2-446F-8BBF-E9A46E66E2DC}" dt="2022-09-09T03:17:46.270" v="213" actId="478"/>
          <ac:spMkLst>
            <pc:docMk/>
            <pc:sldMk cId="2960760240" sldId="261"/>
            <ac:spMk id="3" creationId="{495DA2B6-51BC-4B46-94AF-397F5693172E}"/>
          </ac:spMkLst>
        </pc:spChg>
        <pc:spChg chg="add del">
          <ac:chgData name="nearlife@list.ru" userId="2f1b2846a18d492b" providerId="LiveId" clId="{1EEE4CB2-E1E2-446F-8BBF-E9A46E66E2DC}" dt="2022-09-09T03:17:37.800" v="211"/>
          <ac:spMkLst>
            <pc:docMk/>
            <pc:sldMk cId="2960760240" sldId="261"/>
            <ac:spMk id="7" creationId="{3E7C33A4-6E6D-48E3-B8C4-88DE9DC7464E}"/>
          </ac:spMkLst>
        </pc:spChg>
        <pc:picChg chg="add mod">
          <ac:chgData name="nearlife@list.ru" userId="2f1b2846a18d492b" providerId="LiveId" clId="{1EEE4CB2-E1E2-446F-8BBF-E9A46E66E2DC}" dt="2022-09-09T03:18:39.142" v="224" actId="1076"/>
          <ac:picMkLst>
            <pc:docMk/>
            <pc:sldMk cId="2960760240" sldId="261"/>
            <ac:picMk id="5" creationId="{DBDA9D29-DE4B-4F1E-912B-4F395650476F}"/>
          </ac:picMkLst>
        </pc:picChg>
        <pc:picChg chg="add del mod">
          <ac:chgData name="nearlife@list.ru" userId="2f1b2846a18d492b" providerId="LiveId" clId="{1EEE4CB2-E1E2-446F-8BBF-E9A46E66E2DC}" dt="2022-09-09T03:18:36.834" v="223" actId="21"/>
          <ac:picMkLst>
            <pc:docMk/>
            <pc:sldMk cId="2960760240" sldId="261"/>
            <ac:picMk id="9" creationId="{F33CCFEC-D452-4BDC-AE13-1DDDF0DF86A1}"/>
          </ac:picMkLst>
        </pc:picChg>
      </pc:sldChg>
      <pc:sldChg chg="addSp delSp modSp new mod">
        <pc:chgData name="nearlife@list.ru" userId="2f1b2846a18d492b" providerId="LiveId" clId="{1EEE4CB2-E1E2-446F-8BBF-E9A46E66E2DC}" dt="2022-09-09T03:18:15.975" v="218" actId="1076"/>
        <pc:sldMkLst>
          <pc:docMk/>
          <pc:sldMk cId="3751498738" sldId="262"/>
        </pc:sldMkLst>
        <pc:spChg chg="del">
          <ac:chgData name="nearlife@list.ru" userId="2f1b2846a18d492b" providerId="LiveId" clId="{1EEE4CB2-E1E2-446F-8BBF-E9A46E66E2DC}" dt="2022-09-09T03:18:09.621" v="215" actId="478"/>
          <ac:spMkLst>
            <pc:docMk/>
            <pc:sldMk cId="3751498738" sldId="262"/>
            <ac:spMk id="2" creationId="{14BAE8DB-89B0-4E53-A963-25847F768E6B}"/>
          </ac:spMkLst>
        </pc:spChg>
        <pc:spChg chg="del">
          <ac:chgData name="nearlife@list.ru" userId="2f1b2846a18d492b" providerId="LiveId" clId="{1EEE4CB2-E1E2-446F-8BBF-E9A46E66E2DC}" dt="2022-09-09T03:18:11.595" v="216" actId="478"/>
          <ac:spMkLst>
            <pc:docMk/>
            <pc:sldMk cId="3751498738" sldId="262"/>
            <ac:spMk id="3" creationId="{EB3DC7F7-5209-422D-980C-E8A91955C97F}"/>
          </ac:spMkLst>
        </pc:spChg>
        <pc:picChg chg="add mod">
          <ac:chgData name="nearlife@list.ru" userId="2f1b2846a18d492b" providerId="LiveId" clId="{1EEE4CB2-E1E2-446F-8BBF-E9A46E66E2DC}" dt="2022-09-09T03:18:15.975" v="218" actId="1076"/>
          <ac:picMkLst>
            <pc:docMk/>
            <pc:sldMk cId="3751498738" sldId="262"/>
            <ac:picMk id="5" creationId="{0A5789FB-DB6A-495F-A50A-C1356425E820}"/>
          </ac:picMkLst>
        </pc:picChg>
      </pc:sldChg>
      <pc:sldChg chg="addSp delSp modSp new mod">
        <pc:chgData name="nearlife@list.ru" userId="2f1b2846a18d492b" providerId="LiveId" clId="{1EEE4CB2-E1E2-446F-8BBF-E9A46E66E2DC}" dt="2022-09-09T03:18:31.532" v="222"/>
        <pc:sldMkLst>
          <pc:docMk/>
          <pc:sldMk cId="1381518311" sldId="263"/>
        </pc:sldMkLst>
        <pc:spChg chg="del">
          <ac:chgData name="nearlife@list.ru" userId="2f1b2846a18d492b" providerId="LiveId" clId="{1EEE4CB2-E1E2-446F-8BBF-E9A46E66E2DC}" dt="2022-09-09T03:18:28.647" v="220" actId="478"/>
          <ac:spMkLst>
            <pc:docMk/>
            <pc:sldMk cId="1381518311" sldId="263"/>
            <ac:spMk id="2" creationId="{0021A646-34E6-4E24-8EA7-C8FB36A60A16}"/>
          </ac:spMkLst>
        </pc:spChg>
        <pc:spChg chg="del">
          <ac:chgData name="nearlife@list.ru" userId="2f1b2846a18d492b" providerId="LiveId" clId="{1EEE4CB2-E1E2-446F-8BBF-E9A46E66E2DC}" dt="2022-09-09T03:18:30.815" v="221" actId="478"/>
          <ac:spMkLst>
            <pc:docMk/>
            <pc:sldMk cId="1381518311" sldId="263"/>
            <ac:spMk id="3" creationId="{858314D2-AE57-40AF-BE22-DD5A028DEC9A}"/>
          </ac:spMkLst>
        </pc:spChg>
        <pc:picChg chg="add mod">
          <ac:chgData name="nearlife@list.ru" userId="2f1b2846a18d492b" providerId="LiveId" clId="{1EEE4CB2-E1E2-446F-8BBF-E9A46E66E2DC}" dt="2022-09-09T03:18:31.532" v="222"/>
          <ac:picMkLst>
            <pc:docMk/>
            <pc:sldMk cId="1381518311" sldId="263"/>
            <ac:picMk id="5" creationId="{5A79E262-F6C9-46C7-875E-CA697C891393}"/>
          </ac:picMkLst>
        </pc:picChg>
      </pc:sldChg>
      <pc:sldChg chg="addSp delSp modSp new mod">
        <pc:chgData name="nearlife@list.ru" userId="2f1b2846a18d492b" providerId="LiveId" clId="{1EEE4CB2-E1E2-446F-8BBF-E9A46E66E2DC}" dt="2022-09-09T03:18:50.805" v="229" actId="1076"/>
        <pc:sldMkLst>
          <pc:docMk/>
          <pc:sldMk cId="1922915261" sldId="264"/>
        </pc:sldMkLst>
        <pc:spChg chg="del">
          <ac:chgData name="nearlife@list.ru" userId="2f1b2846a18d492b" providerId="LiveId" clId="{1EEE4CB2-E1E2-446F-8BBF-E9A46E66E2DC}" dt="2022-09-09T03:18:43.657" v="226" actId="478"/>
          <ac:spMkLst>
            <pc:docMk/>
            <pc:sldMk cId="1922915261" sldId="264"/>
            <ac:spMk id="2" creationId="{A245A952-E55A-4552-9294-F1269B6FF37D}"/>
          </ac:spMkLst>
        </pc:spChg>
        <pc:spChg chg="del">
          <ac:chgData name="nearlife@list.ru" userId="2f1b2846a18d492b" providerId="LiveId" clId="{1EEE4CB2-E1E2-446F-8BBF-E9A46E66E2DC}" dt="2022-09-09T03:18:46.828" v="227" actId="478"/>
          <ac:spMkLst>
            <pc:docMk/>
            <pc:sldMk cId="1922915261" sldId="264"/>
            <ac:spMk id="3" creationId="{CC98789B-F706-4DF6-9FB6-AD10A8DAFB65}"/>
          </ac:spMkLst>
        </pc:spChg>
        <pc:picChg chg="add mod">
          <ac:chgData name="nearlife@list.ru" userId="2f1b2846a18d492b" providerId="LiveId" clId="{1EEE4CB2-E1E2-446F-8BBF-E9A46E66E2DC}" dt="2022-09-09T03:18:50.805" v="229" actId="1076"/>
          <ac:picMkLst>
            <pc:docMk/>
            <pc:sldMk cId="1922915261" sldId="264"/>
            <ac:picMk id="4" creationId="{C7FE7D1C-3FB4-4B4E-AE07-B9B8B409033B}"/>
          </ac:picMkLst>
        </pc:picChg>
      </pc:sldChg>
      <pc:sldMasterChg chg="addSldLayout">
        <pc:chgData name="nearlife@list.ru" userId="2f1b2846a18d492b" providerId="LiveId" clId="{1EEE4CB2-E1E2-446F-8BBF-E9A46E66E2DC}" dt="2022-09-09T02:34:34.511" v="0" actId="680"/>
        <pc:sldMasterMkLst>
          <pc:docMk/>
          <pc:sldMasterMk cId="263168931" sldId="2147483648"/>
        </pc:sldMasterMkLst>
        <pc:sldLayoutChg chg="add">
          <pc:chgData name="nearlife@list.ru" userId="2f1b2846a18d492b" providerId="LiveId" clId="{1EEE4CB2-E1E2-446F-8BBF-E9A46E66E2DC}" dt="2022-09-09T02:34:34.511" v="0" actId="680"/>
          <pc:sldLayoutMkLst>
            <pc:docMk/>
            <pc:sldMasterMk cId="263168931" sldId="2147483648"/>
            <pc:sldLayoutMk cId="3215507725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0C942-E6FF-4D1A-8BE4-AA5EA37B0F7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37748-6E4C-48C6-BCF5-7D437D512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5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37748-6E4C-48C6-BCF5-7D437D512F7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1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3B384-EFDB-4285-8F8A-C9233C03F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04B105-E733-4D21-9B9B-CE830343F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1550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6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0317B-9A88-446B-8E60-04E0EB905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1719"/>
            <a:ext cx="9144000" cy="2387600"/>
          </a:xfrm>
        </p:spPr>
        <p:txBody>
          <a:bodyPr/>
          <a:lstStyle/>
          <a:p>
            <a:r>
              <a:rPr lang="ru-RU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4: «Добавь энергии»</a:t>
            </a:r>
            <a:br>
              <a:rPr lang="ru-RU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ПЛОЩАДКА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0B4DD5-0A31-4FD9-9DD7-214C3C09D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154" y="2086281"/>
            <a:ext cx="9144000" cy="1655762"/>
          </a:xfrm>
        </p:spPr>
        <p:txBody>
          <a:bodyPr/>
          <a:lstStyle/>
          <a:p>
            <a:r>
              <a:rPr lang="ru-RU" dirty="0"/>
              <a:t>Реализация проекта ВЭБ.РФ</a:t>
            </a:r>
          </a:p>
          <a:p>
            <a:r>
              <a:rPr lang="ru-RU" dirty="0"/>
              <a:t>«5 шагов для города»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65C5A88-0445-49F1-9EE3-45D2AB06781B}"/>
              </a:ext>
            </a:extLst>
          </p:cNvPr>
          <p:cNvSpPr txBox="1">
            <a:spLocks/>
          </p:cNvSpPr>
          <p:nvPr/>
        </p:nvSpPr>
        <p:spPr>
          <a:xfrm>
            <a:off x="1348154" y="6267633"/>
            <a:ext cx="9144000" cy="44211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Якутск, 2022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FEF013-5648-4BD7-B58A-C123BA395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19" t="25128" r="11057" b="25470"/>
          <a:stretch/>
        </p:blipFill>
        <p:spPr>
          <a:xfrm>
            <a:off x="0" y="23662"/>
            <a:ext cx="12192000" cy="68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5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CA78D-7ACD-4A35-B561-217249D36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D9AC85-0F8C-46C3-9E75-F6DFDC8FE5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B9B137-E3EB-446E-85A6-F8B77203A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69" t="27706" r="13114" b="25087"/>
          <a:stretch/>
        </p:blipFill>
        <p:spPr>
          <a:xfrm>
            <a:off x="-91610" y="0"/>
            <a:ext cx="12375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8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8340B-EA2C-42F3-8CCC-D55FE59A6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E0BCB4-8A2E-4538-9BFE-91A17E7094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4F248C-637D-44A8-906A-308111C5A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88" t="24605" r="10773" b="25499"/>
          <a:stretch/>
        </p:blipFill>
        <p:spPr>
          <a:xfrm>
            <a:off x="169682" y="7070"/>
            <a:ext cx="12022318" cy="67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562DE-3B13-4BF2-B835-C88220F242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3255E5-2F7F-4970-8E98-BDED538FF9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B63FFD-2270-4229-A227-B420D1560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5" t="24468" r="10928" b="25636"/>
          <a:stretch/>
        </p:blipFill>
        <p:spPr>
          <a:xfrm>
            <a:off x="0" y="7069"/>
            <a:ext cx="12192000" cy="680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158CF-F20B-4FD3-A97F-6FCE73206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DE063E-317F-4473-BC4F-5EA0E78F10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FCDD0E-F2AE-4C8E-A3F9-326FBD9A7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77" t="25154" r="10774" b="25086"/>
          <a:stretch/>
        </p:blipFill>
        <p:spPr>
          <a:xfrm>
            <a:off x="0" y="-26604"/>
            <a:ext cx="12285785" cy="68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1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DA9D29-DE4B-4F1E-912B-4F3956504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73" y="9378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6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5789FB-DB6A-495F-A50A-C1356425E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8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9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79E262-F6C9-46C7-875E-CA697C891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1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FE7D1C-3FB4-4B4E-AE07-B9B8B4090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5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15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</Words>
  <Application>Microsoft Office PowerPoint</Application>
  <PresentationFormat>Широкоэкранный</PresentationFormat>
  <Paragraphs>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ШАГ 4: «Добавь энергии» ИНКЛЮЗИВНАЯ ПЛОЩАДКА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nearlife@list.ru</dc:creator>
  <cp:lastModifiedBy>nearlife@list.ru</cp:lastModifiedBy>
  <cp:revision>2</cp:revision>
  <dcterms:created xsi:type="dcterms:W3CDTF">2022-09-09T02:34:29Z</dcterms:created>
  <dcterms:modified xsi:type="dcterms:W3CDTF">2022-09-09T03:18:55Z</dcterms:modified>
</cp:coreProperties>
</file>